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9" r:id="rId3"/>
    <p:sldId id="281" r:id="rId4"/>
    <p:sldId id="257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70" r:id="rId13"/>
    <p:sldId id="273" r:id="rId14"/>
    <p:sldId id="276" r:id="rId15"/>
    <p:sldId id="278" r:id="rId16"/>
    <p:sldId id="279" r:id="rId17"/>
    <p:sldId id="280" r:id="rId18"/>
  </p:sldIdLst>
  <p:sldSz cx="9144000" cy="5143500" type="screen16x9"/>
  <p:notesSz cx="6858000" cy="9144000"/>
  <p:embeddedFontLst>
    <p:embeddedFont>
      <p:font typeface="Proxima Nova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7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SLIDES_API3149686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SLIDES_API3149686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SLIDES_API31496861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SLIDES_API31496861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SLIDES_API3149686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SLIDES_API31496861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SLIDES_API3149686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SLIDES_API31496861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SLIDES_API31496861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SLIDES_API31496861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SLIDES_API31496861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SLIDES_API31496861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SLIDES_API31496861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SLIDES_API31496861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SLIDES_API3149686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SLIDES_API31496861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SLIDES_API3149686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SLIDES_API3149686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SLIDES_API3149686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SLIDES_API3149686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SLIDES_API3149686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SLIDES_API3149686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SLIDES_API3149686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SLIDES_API3149686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SLIDES_API3149686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SLIDES_API3149686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SLIDES_API3149686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SLIDES_API3149686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SLIDES_API3149686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SLIDES_API3149686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SLIDES_API3149686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SLIDES_API3149686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10450" y="540000"/>
            <a:ext cx="8123100" cy="230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Здоровое питание: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фруктов и овощей в рационе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проект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выбору свежих продуктов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Google Shape;136;p24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свежих фруктов и овощей важен для здоровья. Приобретайте их в супермаркетах или на фермерских рынках, где обеспечены условия хранения. Предпочитайте сезонные продукты, так как они более питательны и безопасны. Обращайте внимание на внешний вид: свежие фрукты и овощи должны быть плотными и упругими, без повреждений. Убедитесь в соблюдении гигиенических норм продавцов. Хорошо мойте продукты перед употреблением, чтобы удалить пестициды, и учитывайте правильную термическую обработку.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Google Shape;13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по выбору свежих фруктов и овощей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Google Shape;143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44" name="Google Shape;144;p25"/>
          <p:cNvPicPr preferRelativeResize="0"/>
          <p:nvPr/>
        </p:nvPicPr>
        <p:blipFill rotWithShape="1">
          <a:blip r:embed="rId3">
            <a:alphaModFix/>
          </a:blip>
          <a:srcRect l="4633" t="10557" r="6430" b="9881"/>
          <a:stretch/>
        </p:blipFill>
        <p:spPr>
          <a:xfrm>
            <a:off x="1572600" y="244799"/>
            <a:ext cx="5998800" cy="3751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хранение фруктов и овощей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Google Shape;157;p27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хранение фруктов и овощей критически важно для сохранения их свежести и питательных свойств. Основные рекомендации включают раздельное хранение, чтобы избежать впитывания запахов и ускоренного старения. Температура хранения также имеет значение: овощи с высокой водянистостью не следует хранить в холоде, помидоры предпочтительнее держать при комнатной температуре. Используйте вентиляционные контейнеры вместо полиэтиленовых пакетов и соблюдайте правила укладки. Условия хранения для разных продуктов различаются, важно учитывать их особенности.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title"/>
          </p:nvPr>
        </p:nvSpPr>
        <p:spPr>
          <a:xfrm>
            <a:off x="311700" y="445024"/>
            <a:ext cx="8520600" cy="937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 с пользой: рецепты блюд из фруктов и овощей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Google Shape;178;p30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 играют ключевую роль в рационе благодаря своей универсальности. Начните с полезных закусок: салаты из помидоров, огурцов и болгарского перца, приправленные оливковым маслом, или попробуйте адаптацию «Цезаря» с грушей. Для гарнира запечите свеклу и морковь с медом. В десертах используйте йогурт с клубникой, а в основных блюдах сочетайте куриное филе с персиками. Не забудьте о супах, как шпинатный с яблоками. Применение фруктов и овощей не только разнообразит меню, но и обогатит блюда полезными веществами.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влияние на здоровье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" name="Google Shape;199;p33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 являются ключевыми элементами сбалансированного питания, обеспечивая организм разнообразными питательными веществами. Регулярное потребление этих продуктов снижает риск хронических заболеваний, таких как сердечно-сосудистые заболевания и диабет. Для оптимального здоровья рекомендуется потребление трех порций овощей и двух порций фруктов в день. Эти продукты не только улучшают физическое состояние, но и способствуют улучшению психоэмоционального здоровья, повышая настроение и когнитивные функции, благодаря высокому содержанию витаминов и антиоксидантов.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Google Shape;20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потребления фруктов и овощей на здоровье человека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Google Shape;21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214" name="Google Shape;214;p35"/>
          <p:cNvPicPr preferRelativeResize="0"/>
          <p:nvPr/>
        </p:nvPicPr>
        <p:blipFill rotWithShape="1">
          <a:blip r:embed="rId3">
            <a:alphaModFix/>
          </a:blip>
          <a:srcRect l="6070" t="10506" r="7324"/>
          <a:stretch/>
        </p:blipFill>
        <p:spPr>
          <a:xfrm>
            <a:off x="1526400" y="307875"/>
            <a:ext cx="5889600" cy="359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Google Shape;220;p36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заключение, фрукты и овощи играют важнейшую роль в рационе человека, способствуя поддержанию здоровья и профилактике заболеваний. Они являются богатым источником витаминов, минералов и антиоксидантов, которые необходимы для нормального функционирования организма. Регулярное употребление этих продуктов снижает риск хронических заболеваний и способствует общему улучшению самочувствия. Важно повышать осведомленность о пользе фруктов и овощей, используя образовательные инициативы и советы по их выбору и приготовлению, чтобы вдохновить людей на здоровое питание.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1" name="Google Shape;221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Google Shape;227;p37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 пользе овощей и фруктов [Электронный ресурс] // 04.rospotrebnadzor.ru. 2. Хочешь быть здоровым? Ешь овощи и фрукты! | Оренбургский... 3. Овощи и фрукты в питании человека: значение, виды... [Электронный ресурс] // www.kp.ru. 4. Почему нужно есть много овощей и фруктов, польза, сколько... [Электронный ресурс] // journal.tinkoff.ru. 5. ФБУЗ "Центр гигиены и эпидемиологии в Вологодской области" [Электронный ресурс] // fbuz35.ru. 6. Фрукты и овощи — категория продуктов [Электронный ресурс] // fitaudit.ru. 7. Витамины в овощах: какие витамины и полезные вещества... [Электронный ресурс] // rskrf.ru.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8" name="Google Shape;228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" name="Google Shape;79;p16">
            <a:extLst>
              <a:ext uri="{FF2B5EF4-FFF2-40B4-BE49-F238E27FC236}">
                <a16:creationId xmlns:a16="http://schemas.microsoft.com/office/drawing/2014/main" id="{0B2583FA-3505-4664-B347-00237BD17CBE}"/>
              </a:ext>
            </a:extLst>
          </p:cNvPr>
          <p:cNvSpPr txBox="1">
            <a:spLocks/>
          </p:cNvSpPr>
          <p:nvPr/>
        </p:nvSpPr>
        <p:spPr>
          <a:xfrm>
            <a:off x="482400" y="609950"/>
            <a:ext cx="2456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</a:p>
        </p:txBody>
      </p:sp>
      <p:sp>
        <p:nvSpPr>
          <p:cNvPr id="6" name="Google Shape;80;p16">
            <a:extLst>
              <a:ext uri="{FF2B5EF4-FFF2-40B4-BE49-F238E27FC236}">
                <a16:creationId xmlns:a16="http://schemas.microsoft.com/office/drawing/2014/main" id="{2F882854-9D92-40B6-B7C2-99C9970B93D1}"/>
              </a:ext>
            </a:extLst>
          </p:cNvPr>
          <p:cNvSpPr txBox="1">
            <a:spLocks/>
          </p:cNvSpPr>
          <p:nvPr/>
        </p:nvSpPr>
        <p:spPr>
          <a:xfrm>
            <a:off x="482400" y="1511975"/>
            <a:ext cx="7990058" cy="32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indent="0" algn="just">
              <a:spcAft>
                <a:spcPts val="1200"/>
              </a:spcAft>
              <a:buFont typeface="Proxima Nova"/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Заболеваемость сердечно-сосудистыми заболеваниями, диабетом 2-го типа и онкологическими заболеваниями продолжает расти во всем мире. Несбалансированное питание является одним из ключевых факторов риска развития этих заболеваний.</a:t>
            </a:r>
          </a:p>
          <a:p>
            <a:pPr marL="0" indent="0" algn="just">
              <a:spcAft>
                <a:spcPts val="1200"/>
              </a:spcAft>
              <a:buFont typeface="Proxima Nova"/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люди не употребляют достаточное количество фруктов и овощей, несмотря на их очевидную пользу для здоровья. Это связано с различными факторами, включая недостаток информации, недоступность продуктов, недостаток времени на приготовление здоровой пищи и др.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588DFC6-A690-416C-A1E3-4745DE915E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5" name="Google Shape;79;p16">
            <a:extLst>
              <a:ext uri="{FF2B5EF4-FFF2-40B4-BE49-F238E27FC236}">
                <a16:creationId xmlns:a16="http://schemas.microsoft.com/office/drawing/2014/main" id="{8FD49398-34D6-43EA-8EE5-B4171F6CC1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5600" y="612533"/>
            <a:ext cx="306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80;p16">
            <a:extLst>
              <a:ext uri="{FF2B5EF4-FFF2-40B4-BE49-F238E27FC236}">
                <a16:creationId xmlns:a16="http://schemas.microsoft.com/office/drawing/2014/main" id="{ABC16A4F-FE02-4503-9B7C-34B44D15EF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1200" y="1459517"/>
            <a:ext cx="7811258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осведомленность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</a:t>
            </a:r>
            <a:r>
              <a:rPr lang="e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преимуществах употребления фруктов и овощей.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2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375201"/>
            <a:ext cx="8520600" cy="8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повышению осведомленности о пользе фруктов и овощей для здоровья.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5" name="Google Shape;72;p15">
            <a:extLst>
              <a:ext uri="{FF2B5EF4-FFF2-40B4-BE49-F238E27FC236}">
                <a16:creationId xmlns:a16="http://schemas.microsoft.com/office/drawing/2014/main" id="{03040C1E-FA5E-495F-988C-08034D47AEE3}"/>
              </a:ext>
            </a:extLst>
          </p:cNvPr>
          <p:cNvSpPr txBox="1">
            <a:spLocks/>
          </p:cNvSpPr>
          <p:nvPr/>
        </p:nvSpPr>
        <p:spPr>
          <a:xfrm>
            <a:off x="311700" y="2419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</p:txBody>
      </p:sp>
      <p:sp>
        <p:nvSpPr>
          <p:cNvPr id="6" name="Google Shape;73;p15">
            <a:extLst>
              <a:ext uri="{FF2B5EF4-FFF2-40B4-BE49-F238E27FC236}">
                <a16:creationId xmlns:a16="http://schemas.microsoft.com/office/drawing/2014/main" id="{C85ED2EA-12AF-4EE6-B316-11B4E7668F15}"/>
              </a:ext>
            </a:extLst>
          </p:cNvPr>
          <p:cNvSpPr txBox="1">
            <a:spLocks/>
          </p:cNvSpPr>
          <p:nvPr/>
        </p:nvSpPr>
        <p:spPr>
          <a:xfrm>
            <a:off x="311700" y="3194392"/>
            <a:ext cx="8520600" cy="146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342900" indent="-342900" algn="just">
              <a:spcAft>
                <a:spcPts val="1200"/>
              </a:spcAft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полезные свойства фруктов и овощей; </a:t>
            </a:r>
          </a:p>
          <a:p>
            <a:pPr marL="342900" indent="-342900" algn="just">
              <a:spcAft>
                <a:spcPts val="1200"/>
              </a:spcAft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рекомендации по их выбору и приготовлению; </a:t>
            </a:r>
          </a:p>
          <a:p>
            <a:pPr marL="342900" indent="-342900" algn="just">
              <a:spcAft>
                <a:spcPts val="1200"/>
              </a:spcAft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несколькими рецептами блюд из фруктов и овощей.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значимость фруктов и овощей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 являются важной составляющей здорового питания, предоставляя организму витамины, минералы и клетчатку. Рекомендуется потреблять минимум 400 г в день, что помогает профилактике различных заболеваний и поддержанию обмена веществ. Эти продукты способствуют нормализации работы кишечника, выведению токсинов и повышению иммунитета. Регулярное употребление овощей и фруктов снижает риск хронических болезней и способствует общему состоянию здоровья, поэтому их интеграция в рацион должна стать привычкой.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свойства витаминов и минералов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 являются основными источниками витаминов и минералов, играя важную роль в нашем здоровье. Витамин C, содержащийся в шиповнике и сладком перце, обладает антиоксидантными свойствами, но термическая обработка уменьшает его количество. Витамин A способствует здоровью кожи и зрения, а витамин K, содержащийся в шпинате и капусте, поддерживает функционирование кровеносной системы. Клетчатка из фруктов и овощей улучшает пищеварение и снижает холестерин. Регулярное потребление свежих овощей и фруктов укрепляет иммунитет и предотвращает заболевания.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содержания витаминов и минералов в овощах и фруктах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Google Shape;108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2150" y="293475"/>
            <a:ext cx="5659699" cy="368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Антиоксиданты: защита организма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Антиоксиданты защищают клетки от воздействия свободных радикалов, снижая риск заболеваний, таких как рак и сердечно-сосудистые болезни. К ключевым антиоксидантам относятся витамин Е, бета-каротин и ликопин. Витамин Е, содержащийся в растительных маслах и орехах, защищает клеточные мембраны. Бета-каротин из моркови и шпината важен для зрения и здоровья кожи. Ликопин из помидоров замедляет старение клеток и поддерживает сердечно-сосудистую систему. Регулярное потребление свежих фруктов и овощей, таких как арбузы и ягоды, улучшает общее здоровье и эмоциональное состояние.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Google Shape;11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растительных продуктов с антиоксидантными свойствами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Google Shape;12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30" name="Google Shape;13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6800" y="112600"/>
            <a:ext cx="3881139" cy="39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999</Words>
  <Application>Microsoft Office PowerPoint</Application>
  <PresentationFormat>Экран (16:9)</PresentationFormat>
  <Paragraphs>51</Paragraphs>
  <Slides>17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Proxima Nova</vt:lpstr>
      <vt:lpstr>Arial</vt:lpstr>
      <vt:lpstr>Times New Roman</vt:lpstr>
      <vt:lpstr>Spearmint</vt:lpstr>
      <vt:lpstr>Здоровое питание:  Роль фруктов и овощей в рационе</vt:lpstr>
      <vt:lpstr>Презентация PowerPoint</vt:lpstr>
      <vt:lpstr>Проблема</vt:lpstr>
      <vt:lpstr>Цель:</vt:lpstr>
      <vt:lpstr>Введение в значимость фруктов и овощей</vt:lpstr>
      <vt:lpstr>Полезные свойства витаминов и минералов</vt:lpstr>
      <vt:lpstr>Презентация PowerPoint</vt:lpstr>
      <vt:lpstr>Антиоксиданты: защита организма</vt:lpstr>
      <vt:lpstr>Презентация PowerPoint</vt:lpstr>
      <vt:lpstr>Рекомендации по выбору свежих продуктов</vt:lpstr>
      <vt:lpstr>Презентация PowerPoint</vt:lpstr>
      <vt:lpstr>Правильное хранение фруктов и овощей</vt:lpstr>
      <vt:lpstr>Готовим с пользой: рецепты блюд из фруктов и овощей</vt:lpstr>
      <vt:lpstr>Общее влияние на здоровье</vt:lpstr>
      <vt:lpstr>Презентация PowerPoint</vt:lpstr>
      <vt:lpstr>Заключение:</vt:lpstr>
      <vt:lpstr>Список литературы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питание: Роль фруктов и овощей в рационе</dc:title>
  <dc:creator>palit</dc:creator>
  <cp:lastModifiedBy>palitrinas@gmail.com</cp:lastModifiedBy>
  <cp:revision>12</cp:revision>
  <dcterms:modified xsi:type="dcterms:W3CDTF">2024-12-02T21:00:22Z</dcterms:modified>
</cp:coreProperties>
</file>