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  <p:sldId id="257" r:id="rId3"/>
    <p:sldId id="258" r:id="rId4"/>
    <p:sldId id="290" r:id="rId5"/>
    <p:sldId id="286" r:id="rId6"/>
    <p:sldId id="279" r:id="rId7"/>
    <p:sldId id="292" r:id="rId8"/>
    <p:sldId id="297" r:id="rId9"/>
    <p:sldId id="291" r:id="rId10"/>
    <p:sldId id="295" r:id="rId11"/>
    <p:sldId id="296" r:id="rId12"/>
    <p:sldId id="280" r:id="rId13"/>
    <p:sldId id="283" r:id="rId14"/>
    <p:sldId id="298" r:id="rId15"/>
    <p:sldId id="301" r:id="rId16"/>
    <p:sldId id="293" r:id="rId17"/>
    <p:sldId id="29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FF"/>
    <a:srgbClr val="D6009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9A6E1B04-D2BF-4537-9ACE-0589DC756FB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57029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423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0870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682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4924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6572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F2067F-0BD4-494B-8211-409799916BD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951502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50DB8-575B-4A97-8E71-572E024A7A7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134206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8" name="Дата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061A0-F9AC-49E1-AAAB-A6E19DA75E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92062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BA531-8585-40E7-8B89-895945FC54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093790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ECC0CC-4176-47B7-AFB7-7EBF7890D08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8532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05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9A03EAB7-7FD9-46E0-AA24-FEEAE8F34E3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169773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6347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A419DBA-B7CB-4A6A-9205-93A05FC7A50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01695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77DE6E-49A0-4C29-88C7-8AB913F9632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07896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0C5A56-BFD5-450E-AFB7-3D1990A7F02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921780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C99495-DF59-4159-B3CA-1D655F2092E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067978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A004330-EF6A-4702-90F0-237793938C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643404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395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  <p:sldLayoutId id="2147483845" r:id="rId18"/>
    <p:sldLayoutId id="2147483846" r:id="rId19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WordArt 4"/>
          <p:cNvSpPr>
            <a:spLocks noChangeArrowheads="1" noChangeShapeType="1" noTextEdit="1"/>
          </p:cNvSpPr>
          <p:nvPr/>
        </p:nvSpPr>
        <p:spPr bwMode="auto">
          <a:xfrm>
            <a:off x="1042988" y="404813"/>
            <a:ext cx="6913388" cy="38576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419100" y="1549311"/>
            <a:ext cx="8305800" cy="2520280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4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 Николаевич </a:t>
            </a:r>
            <a:br>
              <a:rPr lang="ru-RU" sz="4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Плещеев</a:t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</a:b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2" descr="Plescheev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992664" y="4506979"/>
            <a:ext cx="1519632" cy="21578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Documents and Settings\Лариса\Мои документы\картинки рисунки\Коллекция картинок (Microsoft)\j0404643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581128"/>
            <a:ext cx="2446797" cy="213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0" y="5604203"/>
            <a:ext cx="5101182" cy="150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defRPr/>
            </a:pPr>
            <a:endParaRPr lang="ru-RU" altLang="ru-RU" sz="51200" kern="0" dirty="0">
              <a:solidFill>
                <a:srgbClr val="843F06"/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6237312"/>
          </a:xfrm>
        </p:spPr>
        <p:txBody>
          <a:bodyPr>
            <a:noAutofit/>
          </a:bodyPr>
          <a:lstStyle/>
          <a:p>
            <a:pPr marL="109537" indent="0" algn="ctr">
              <a:buNone/>
            </a:pP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Романсы  П. И. Чайковского  на  стихи  Плещеева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«Ни слова, о друг  мой …» (1869)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«О, спой ту же песню …» (1872)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«Лишь ты один …» (1840)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«О, если б знали вы …» (1886)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«Нам  звёзды  кроткие  сияли …» (1886)</a:t>
            </a:r>
          </a:p>
          <a:p>
            <a:pPr marL="109537" indent="0" algn="just">
              <a:buClr>
                <a:schemeClr val="accent6">
                  <a:lumMod val="75000"/>
                </a:schemeClr>
              </a:buClr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 П. И.  Чайковским  на стихи  Плещеева  создано  20  романсов. </a:t>
            </a:r>
          </a:p>
          <a:p>
            <a:pPr marL="109537" indent="0" algn="just">
              <a:buClr>
                <a:schemeClr val="accent6">
                  <a:lumMod val="75000"/>
                </a:schemeClr>
              </a:buClr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песен Чайковского из цикла «16 песен для детей» (1883) были созданы на стихи из сборника  Плещеева «Подснежник». </a:t>
            </a:r>
          </a:p>
        </p:txBody>
      </p:sp>
    </p:spTree>
    <p:extLst>
      <p:ext uri="{BB962C8B-B14F-4D97-AF65-F5344CB8AC3E}">
        <p14:creationId xmlns:p14="http://schemas.microsoft.com/office/powerpoint/2010/main" val="1824334697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564" y="260648"/>
            <a:ext cx="6876871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Н. Плещеев – меценат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0424" y="908720"/>
            <a:ext cx="8301608" cy="4324350"/>
          </a:xfrm>
        </p:spPr>
        <p:txBody>
          <a:bodyPr>
            <a:normAutofit/>
          </a:bodyPr>
          <a:lstStyle/>
          <a:p>
            <a:pPr marL="109537" indent="0" algn="just">
              <a:buNone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1890  году   получил  огромное  наследство  от пензенского  родственника  Алексея  Павловича Плещеева и поселился с дочерьми  в роскошных апартаментах  парижского отеля «Mirabeau», куда звал всех своих знакомых литераторов и щедро дарил  им крупные суммы денег.  Плещеев сам водил гостей по достопримечательностям Парижа, заказывал  роскошные обеды в ресторанах,  оплачивал  проезд. </a:t>
            </a:r>
          </a:p>
          <a:p>
            <a:pPr marL="109537" indent="0" algn="just">
              <a:buNone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Поэт внёс значительную сумму в Литературный фонд, учредил фонды имени Белинского и Чернышевского для поощрения талантливых писателей.</a:t>
            </a:r>
          </a:p>
        </p:txBody>
      </p:sp>
    </p:spTree>
    <p:extLst>
      <p:ext uri="{BB962C8B-B14F-4D97-AF65-F5344CB8AC3E}">
        <p14:creationId xmlns:p14="http://schemas.microsoft.com/office/powerpoint/2010/main" val="1967193515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9"/>
          <p:cNvSpPr>
            <a:spLocks noGrp="1"/>
          </p:cNvSpPr>
          <p:nvPr>
            <p:ph type="title"/>
          </p:nvPr>
        </p:nvSpPr>
        <p:spPr>
          <a:xfrm>
            <a:off x="446856" y="548680"/>
            <a:ext cx="8229600" cy="92868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Смерть поэта</a:t>
            </a:r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248004" y="1859340"/>
            <a:ext cx="86793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1893 году, уже тяжело больной, А. Н. Плещеев в очередной раз направился на лечение в Ниццу и по пути  8  октября 1893 скончался от инсульта. Тело его было перевезено в Москву и погребено на кладбище Новодевичьего монастыря.</a:t>
            </a:r>
          </a:p>
        </p:txBody>
      </p:sp>
      <p:pic>
        <p:nvPicPr>
          <p:cNvPr id="5" name="Picture 2" descr="http://upload.wikimedia.org/wikipedia/commons/7/7c/PleshcheyevSignat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325" y="4149080"/>
            <a:ext cx="8122667" cy="204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Д. Бальмонт </a:t>
            </a:r>
            <a:b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 Плещеева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204864"/>
            <a:ext cx="7643192" cy="4525963"/>
          </a:xfrm>
        </p:spPr>
        <p:txBody>
          <a:bodyPr/>
          <a:lstStyle/>
          <a:p>
            <a:pPr marL="109537" indent="0" algn="just">
              <a:buNone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 душа была чиста, как снег;</a:t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 для  него святыней  человек;</a:t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 был всегда  певцом  добра  и  света;</a:t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униженным  он полон  был любви.</a:t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О, молодость! Склонись, благослови</a:t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Остывший прах умолкшего поэта.</a:t>
            </a:r>
          </a:p>
          <a:p>
            <a:pPr marL="109537" indent="0" algn="just">
              <a:buNone/>
            </a:pP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7" indent="0" algn="just">
              <a:buNone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стихотворение прозвучало в день похорон над гробом А. Н. Плещеева.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445224"/>
            <a:ext cx="1378496" cy="1203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249757"/>
      </p:ext>
    </p:extLst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Могила  А. Н. Плещеева  на Новодевичьем  кладбище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24694"/>
            <a:ext cx="6120680" cy="47621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795457"/>
      </p:ext>
    </p:extLst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34008"/>
            <a:ext cx="8260049" cy="106680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А. Н. Плещееву </a:t>
            </a:r>
            <a:b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Соль - Илецке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quarter" idx="13"/>
          </p:nvPr>
        </p:nvSpPr>
        <p:spPr>
          <a:xfrm>
            <a:off x="323528" y="1844824"/>
            <a:ext cx="4690864" cy="4324350"/>
          </a:xfrm>
        </p:spPr>
        <p:txBody>
          <a:bodyPr>
            <a:normAutofit/>
          </a:bodyPr>
          <a:lstStyle/>
          <a:p>
            <a:pPr marL="109537" indent="0" algn="just">
              <a:buNone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 около здания библиотеки. Автор этого памятника – скульптор Владимир Лапин. Памятник установлен осенью 2004 года к 250-летнему юбилею города. Среди соль - илецких краеведов и литераторов существует мнение, что русский поэт  в  этих  местах отбывал  ссылку.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44824"/>
            <a:ext cx="3571875" cy="4762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03777183"/>
      </p:ext>
    </p:extLst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919" y="620688"/>
            <a:ext cx="8229600" cy="72008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Книги  А. Н. Плещеева для  детей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22" y="1412776"/>
            <a:ext cx="2676525" cy="4067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353" y="1700808"/>
            <a:ext cx="2727342" cy="4150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2558072" cy="3595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2298547"/>
      </p:ext>
    </p:extLst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8" y="1772816"/>
            <a:ext cx="2752626" cy="4149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"/>
          <a:stretch/>
        </p:blipFill>
        <p:spPr bwMode="auto">
          <a:xfrm>
            <a:off x="6207529" y="1340768"/>
            <a:ext cx="2652982" cy="4448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08" y="2492896"/>
            <a:ext cx="2704770" cy="356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4195895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12" y="836712"/>
            <a:ext cx="8636496" cy="1512168"/>
          </a:xfrm>
        </p:spPr>
        <p:txBody>
          <a:bodyPr>
            <a:no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4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Николаевич Плещеев</a:t>
            </a:r>
            <a:br>
              <a:rPr lang="ru-RU" sz="4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(1825 - 1893)</a:t>
            </a:r>
          </a:p>
        </p:txBody>
      </p:sp>
      <p:pic>
        <p:nvPicPr>
          <p:cNvPr id="3079" name="Picture 7" descr="Плещеев Алексей Николаевич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528" y="3356992"/>
            <a:ext cx="2866611" cy="31893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0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851078" y="2348880"/>
            <a:ext cx="4205569" cy="419749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endParaRPr lang="ru-RU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Поэт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Переводчик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Прозаик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Драматург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Критик</a:t>
            </a:r>
          </a:p>
        </p:txBody>
      </p:sp>
      <p:pic>
        <p:nvPicPr>
          <p:cNvPr id="5" name="Picture 2" descr="C:\Documents and Settings\Лариса\Мои документы\картинки рисунки\Коллекция картинок (Microsoft)\j0404643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667" y="5161229"/>
            <a:ext cx="1841333" cy="160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827584" y="764704"/>
            <a:ext cx="4968552" cy="5544616"/>
          </a:xfrm>
        </p:spPr>
        <p:txBody>
          <a:bodyPr>
            <a:normAutofit fontScale="92500" lnSpcReduction="20000"/>
          </a:bodyPr>
          <a:lstStyle/>
          <a:p>
            <a:pPr marL="7938" algn="just">
              <a:buFont typeface="Wingdings" pitchFamily="2" charset="2"/>
              <a:buNone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 в  Костроме. Отец и мать принадлежали к старинному родовитому дворянству. Однако семья Плещеевых жила небогато. Все  обожали  литературное  творчество.</a:t>
            </a:r>
          </a:p>
          <a:p>
            <a:pPr marL="7938" algn="just">
              <a:buFont typeface="Wingdings" pitchFamily="2" charset="2"/>
              <a:buNone/>
            </a:pPr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 трудным материальное положение семьи стало после смерти отца. Все же мать сумела дать сыну отличное домашнее образование. Знал 3 языка. Детство  прошло  в Нижнем  Новгороде. </a:t>
            </a:r>
          </a:p>
        </p:txBody>
      </p:sp>
      <p:pic>
        <p:nvPicPr>
          <p:cNvPr id="16387" name="Picture 6" descr="http://upload.wikimedia.org/wikipedia/ru/f/f3/Plesheew_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2819" y="620688"/>
            <a:ext cx="2808312" cy="33502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Documents and Settings\Лариса\Мои документы\картинки рисунки\Коллекция картинок (Microsoft)\j0404643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280" y="5085184"/>
            <a:ext cx="1750851" cy="152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600075" y="836712"/>
            <a:ext cx="8229600" cy="4824536"/>
          </a:xfrm>
        </p:spPr>
        <p:txBody>
          <a:bodyPr>
            <a:normAutofit lnSpcReduction="10000"/>
          </a:bodyPr>
          <a:lstStyle/>
          <a:p>
            <a:pPr marL="109537" indent="0" algn="just">
              <a:buNone/>
            </a:pP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1839 году Плещеев уезжает в Петербург, где продолжает свое обучение в военной школе  прапорщиков.  Однако,  проведённые годы в этом учебном заведении, разочаровали  его,  и он делает блестящий выбор - поступает в Петербургский университет.  Здесь он приступает изучать восточные языки.</a:t>
            </a:r>
          </a:p>
          <a:p>
            <a:pPr marL="109537" indent="0" algn="just"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Для молодых дворян того времени было модно состоять в каких-либо партиях, кружках. Плещеев был  арестован  по  доносу  провокаторов,  как и другие члены одного  из  кружков,   полицией.</a:t>
            </a:r>
          </a:p>
        </p:txBody>
      </p:sp>
      <p:pic>
        <p:nvPicPr>
          <p:cNvPr id="3" name="Picture 2" descr="C:\Documents and Settings\Лариса\Мои документы\картинки рисунки\Коллекция картинок (Microsoft)\j0404643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489739"/>
            <a:ext cx="1286803" cy="112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303956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229600" cy="3240360"/>
          </a:xfrm>
        </p:spPr>
        <p:txBody>
          <a:bodyPr/>
          <a:lstStyle/>
          <a:p>
            <a:pPr marL="109537" indent="0" algn="just">
              <a:buNone/>
            </a:pP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 поэт  даже  был  приговорён  к смертной казни, но  приговор смягчили и его сослали в Оренбургскую  область служить 4 года рядовым  солдатом. За храбрость дослужился до звания прапорщика,  даже  удалось  вернуть  звание дворянина. На  военной  службе  ему  пришлось  провести  почти  10  лет. </a:t>
            </a:r>
          </a:p>
          <a:p>
            <a:pPr marL="109537" indent="0">
              <a:buNone/>
            </a:pPr>
            <a:endParaRPr lang="ru-RU" sz="2400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"/>
          <a:stretch/>
        </p:blipFill>
        <p:spPr bwMode="auto">
          <a:xfrm>
            <a:off x="2923367" y="3861048"/>
            <a:ext cx="2470385" cy="27910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83499"/>
            <a:ext cx="1749425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343377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Текст 5"/>
          <p:cNvSpPr>
            <a:spLocks noGrp="1"/>
          </p:cNvSpPr>
          <p:nvPr>
            <p:ph type="body" sz="half" idx="2"/>
          </p:nvPr>
        </p:nvSpPr>
        <p:spPr>
          <a:xfrm>
            <a:off x="4211960" y="865949"/>
            <a:ext cx="4668069" cy="4939315"/>
          </a:xfrm>
        </p:spPr>
        <p:txBody>
          <a:bodyPr>
            <a:normAutofit/>
          </a:bodyPr>
          <a:lstStyle/>
          <a:p>
            <a:pPr marL="7938" algn="just"/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 поэт русской молодёжи 1840 - х годов  превращается  в отличного детского поэта. </a:t>
            </a:r>
          </a:p>
          <a:p>
            <a:pPr marL="7938" algn="just"/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Сборники  для  детей:</a:t>
            </a:r>
          </a:p>
          <a:p>
            <a:pPr marL="350838" indent="-34290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«Детская  книжка» (1861) </a:t>
            </a:r>
          </a:p>
          <a:p>
            <a:pPr marL="350838" indent="-34290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«Подснежник» (1878)</a:t>
            </a:r>
          </a:p>
          <a:p>
            <a:pPr marL="350838" indent="-34290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«Дедушкины  песни»(1891).  </a:t>
            </a:r>
          </a:p>
          <a:p>
            <a:pPr marL="7938"/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 </a:t>
            </a:r>
          </a:p>
        </p:txBody>
      </p:sp>
      <p:pic>
        <p:nvPicPr>
          <p:cNvPr id="18434" name="Picture 2" descr="Plescheev 3.jpg"/>
          <p:cNvPicPr>
            <a:picLocks noChangeAspect="1" noChangeArrowheads="1"/>
          </p:cNvPicPr>
          <p:nvPr/>
        </p:nvPicPr>
        <p:blipFill rotWithShape="1">
          <a:blip r:embed="rId2"/>
          <a:srcRect l="4031" t="5678" r="3234" b="7720"/>
          <a:stretch/>
        </p:blipFill>
        <p:spPr bwMode="auto">
          <a:xfrm>
            <a:off x="467544" y="1484784"/>
            <a:ext cx="3312369" cy="43924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32" y="4869160"/>
            <a:ext cx="1768789" cy="154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47864" y="980728"/>
            <a:ext cx="5508104" cy="5877272"/>
          </a:xfrm>
        </p:spPr>
        <p:txBody>
          <a:bodyPr>
            <a:normAutofit/>
          </a:bodyPr>
          <a:lstStyle/>
          <a:p>
            <a:pPr marL="109537" indent="0" algn="ctr"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«Подснежник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109537" indent="0"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Плещеев  А. Н.  </a:t>
            </a:r>
          </a:p>
          <a:p>
            <a:pPr marL="109537" indent="0">
              <a:buNone/>
            </a:pPr>
            <a:r>
              <a:rPr lang="ru-RU" sz="24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Издатель: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Санкт-Петербург: Типография В. Лихачева и А. Суворина.</a:t>
            </a:r>
          </a:p>
          <a:p>
            <a:pPr marL="109537" indent="0">
              <a:buNone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Дата: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1878. </a:t>
            </a:r>
          </a:p>
          <a:p>
            <a:pPr marL="109537" indent="0">
              <a:buNone/>
            </a:pPr>
            <a:r>
              <a:rPr lang="ru-RU" sz="24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 хранится в Российской национальной библиотеке; Дозволено цензурою. </a:t>
            </a:r>
          </a:p>
          <a:p>
            <a:pPr marL="109537" indent="0">
              <a:buNone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- Петербург, 8 апреля 1878 года. </a:t>
            </a:r>
          </a:p>
          <a:p>
            <a:pPr marL="109537" indent="0">
              <a:buNone/>
            </a:pPr>
            <a:r>
              <a:rPr lang="ru-RU" sz="24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Тематика: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Стихи.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2808312" cy="4787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517232"/>
            <a:ext cx="1298685" cy="113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55951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 А. Н. Плещеева для детей</a:t>
            </a:r>
            <a:br>
              <a:rPr lang="ru-RU" b="1" dirty="0">
                <a:solidFill>
                  <a:srgbClr val="CC3300"/>
                </a:solidFill>
                <a:latin typeface="Arial Black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49397" y="2276872"/>
            <a:ext cx="8229600" cy="3964310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«Весна»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«Сельская  песенка»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 бурю»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«Бабушка  и  внучек»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«Осень  наступила»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«Скучная  картина»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«Ни слова, о друг мой, ни вздоха …»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«Дети  и  птичка»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517232"/>
            <a:ext cx="1298685" cy="113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1" t="9186" r="10392" b="10677"/>
          <a:stretch/>
        </p:blipFill>
        <p:spPr bwMode="auto">
          <a:xfrm>
            <a:off x="6638030" y="2193064"/>
            <a:ext cx="2056573" cy="28309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4172875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467544" y="692696"/>
            <a:ext cx="8229600" cy="1512168"/>
          </a:xfrm>
        </p:spPr>
        <p:txBody>
          <a:bodyPr/>
          <a:lstStyle/>
          <a:p>
            <a:pPr marL="109537" indent="0" algn="just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Крупнейшие  русские  композиторы на основе  стихотворений  Плещеева создали  ряд  песен  и более  100  романсов, ставших классическими.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64904"/>
            <a:ext cx="3263790" cy="388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6" y="2425570"/>
            <a:ext cx="2516233" cy="31090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897567" y="5733256"/>
            <a:ext cx="3528392" cy="7155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И. Чайковский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(1840 – 1893)</a:t>
            </a:r>
          </a:p>
        </p:txBody>
      </p:sp>
    </p:spTree>
    <p:extLst>
      <p:ext uri="{BB962C8B-B14F-4D97-AF65-F5344CB8AC3E}">
        <p14:creationId xmlns:p14="http://schemas.microsoft.com/office/powerpoint/2010/main" val="531746039"/>
      </p:ext>
    </p:extLst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933</TotalTime>
  <Words>756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Arial Black</vt:lpstr>
      <vt:lpstr>Calibri</vt:lpstr>
      <vt:lpstr>Century Gothic</vt:lpstr>
      <vt:lpstr>Impact</vt:lpstr>
      <vt:lpstr>Times New Roman</vt:lpstr>
      <vt:lpstr>Wingdings</vt:lpstr>
      <vt:lpstr>Wingdings 3</vt:lpstr>
      <vt:lpstr>Легкий дым</vt:lpstr>
      <vt:lpstr>Алексей  Николаевич  Плещеев </vt:lpstr>
      <vt:lpstr>Алексей Николаевич Плещеев (1825 - 1893)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Стихотворения А. Н. Плещеева для детей </vt:lpstr>
      <vt:lpstr>Презентация PowerPoint</vt:lpstr>
      <vt:lpstr>Презентация PowerPoint</vt:lpstr>
      <vt:lpstr>А. Н. Плещеев – меценат </vt:lpstr>
      <vt:lpstr>Смерть поэта</vt:lpstr>
      <vt:lpstr>К. Д. Бальмонт  Памяти  Плещеева</vt:lpstr>
      <vt:lpstr>Могила  А. Н. Плещеева  на Новодевичьем  кладбище</vt:lpstr>
      <vt:lpstr>Памятник А. Н. Плещееву  в Соль - Илецке</vt:lpstr>
      <vt:lpstr>Книги  А. Н. Плещеева для  детей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palitrinas@gmail.com</cp:lastModifiedBy>
  <cp:revision>54</cp:revision>
  <dcterms:created xsi:type="dcterms:W3CDTF">2010-05-23T14:03:42Z</dcterms:created>
  <dcterms:modified xsi:type="dcterms:W3CDTF">2024-12-24T08:24:05Z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630596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