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71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94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344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560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09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2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244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911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06394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5250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034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22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3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3F0DD113-E2D2-471D-B758-F2D756C632E7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15DA44F-D5BB-4AAD-B61A-7A04660E25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7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39750" y="1989138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6000" b="1"/>
              <a:t>Житков </a:t>
            </a:r>
            <a:br>
              <a:rPr lang="ru-RU" sz="5400"/>
            </a:br>
            <a:r>
              <a:rPr lang="ru-RU" sz="5400"/>
              <a:t>Борис Степанович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31416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 августа (11 сентября) 1882 –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 октября 1938 (56 лет)</a:t>
            </a:r>
          </a:p>
        </p:txBody>
      </p:sp>
    </p:spTree>
    <p:extLst>
      <p:ext uri="{BB962C8B-B14F-4D97-AF65-F5344CB8AC3E}">
        <p14:creationId xmlns:p14="http://schemas.microsoft.com/office/powerpoint/2010/main" val="1650992026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692151"/>
            <a:ext cx="7776095" cy="201677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Всю жизнь Житкова интересовал вопрос: что такое храбрость?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тот по настоящему храбр , кто пренебрегает опасностью, чтобы защитить и спасти то, что дороже жизни, рискует всем ради других.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храбрости и трусости написаны «Морские истории»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5219700" y="909638"/>
            <a:ext cx="241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00"/>
                </a:solidFill>
              </a:rPr>
              <a:t> 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672359"/>
            <a:ext cx="297785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484" y="3068960"/>
            <a:ext cx="2733893" cy="34557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593059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912813"/>
            <a:ext cx="8229600" cy="4525962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Житков – мастер слова.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 Человека, умело, творчески выполняющего своё дело, называют мастером. Мастером называем мы Бориса Степановича Житкова. Читая его книги, мы попадаем в мастерскую, богатую, изящную, талантливую мастерскую слова.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5363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7" t="3921" r="4026" b="7842"/>
          <a:stretch/>
        </p:blipFill>
        <p:spPr bwMode="auto">
          <a:xfrm>
            <a:off x="3275857" y="2996952"/>
            <a:ext cx="2520280" cy="3240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60054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775194"/>
          </a:xfrm>
        </p:spPr>
        <p:txBody>
          <a:bodyPr/>
          <a:lstStyle/>
          <a:p>
            <a:pPr algn="ctr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 видел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323850" y="1556791"/>
            <a:ext cx="7704534" cy="1872209"/>
          </a:xfrm>
        </p:spPr>
        <p:txBody>
          <a:bodyPr>
            <a:normAutofit fontScale="92500" lnSpcReduction="10000"/>
          </a:bodyPr>
          <a:lstStyle/>
          <a:p>
            <a:pPr marL="265113" indent="-265113" algn="just" eaLnBrk="1" hangingPunct="1">
              <a:spcBef>
                <a:spcPts val="250"/>
              </a:spcBef>
              <a:buClr>
                <a:srgbClr val="F07F09"/>
              </a:buClr>
              <a:buSzPct val="80000"/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 -  о вещах.  Писал я её, имея в виду возраст от трёх до шести лет.</a:t>
            </a:r>
          </a:p>
          <a:p>
            <a:pPr marL="265113" indent="-265113" algn="just" eaLnBrk="1" hangingPunct="1">
              <a:spcBef>
                <a:spcPts val="250"/>
              </a:spcBef>
              <a:buClr>
                <a:srgbClr val="F07F09"/>
              </a:buClr>
              <a:buSzPct val="80000"/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Книжки  этой  должно хватить на  год.  Пусть  читатель живёт  в  ней  и</a:t>
            </a:r>
          </a:p>
          <a:p>
            <a:pPr marL="265113" indent="-265113" algn="just" eaLnBrk="1" hangingPunct="1">
              <a:spcBef>
                <a:spcPts val="250"/>
              </a:spcBef>
              <a:buClr>
                <a:srgbClr val="F07F09"/>
              </a:buClr>
              <a:buSzPct val="80000"/>
              <a:buFont typeface="Arial" charset="0"/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вырастает.</a:t>
            </a:r>
          </a:p>
          <a:p>
            <a:pPr marL="265113" indent="-265113" algn="just" eaLnBrk="1" hangingPunct="1">
              <a:spcBef>
                <a:spcPts val="250"/>
              </a:spcBef>
              <a:buClr>
                <a:srgbClr val="F07F09"/>
              </a:buClr>
              <a:buSzPct val="80000"/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Ещё раз предупреждаю: не читайте помногу!</a:t>
            </a:r>
          </a:p>
          <a:p>
            <a:pPr marL="265113" indent="-265113" algn="just" eaLnBrk="1" hangingPunct="1">
              <a:spcBef>
                <a:spcPts val="250"/>
              </a:spcBef>
              <a:buClr>
                <a:srgbClr val="F07F09"/>
              </a:buClr>
              <a:buSzPct val="80000"/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Лучше снова прочесть сначала».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44837"/>
            <a:ext cx="2664743" cy="2663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267" y="3429000"/>
            <a:ext cx="2415156" cy="3205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30248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395536" y="981075"/>
            <a:ext cx="4536827" cy="4525963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рассказы «Про слона» или «Беспризорная кошка» мог написать человек, не только любивший животных, но и понимавший их. Как тут не вспомнить, что были у Бориса Житкова и дрессированный волк, и кот, умевший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«становиться </a:t>
            </a:r>
            <a:r>
              <a:rPr lang="ru-RU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обезьяном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Дрессированный пудель выделывал всякие выкрутасы и понимал (как утверждал Житков) двести слов. Снял Житков отдельную комнатку, где поселился со своими четвероногими друзьями: собакой, кошкой и маленьким волчонком, которого решил приручить.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0072" y="1124744"/>
            <a:ext cx="2987378" cy="4231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17906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476251"/>
            <a:ext cx="7705104" cy="2952750"/>
          </a:xfrm>
        </p:spPr>
        <p:txBody>
          <a:bodyPr rtlCol="0">
            <a:normAutofit lnSpcReduction="10000"/>
          </a:bodyPr>
          <a:lstStyle/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книга для тех, кто любит далёкие путешествия и хочет стать героем. Ведь что получается: Робинзон был взрослый, капитан Немо был взрослый, пятнадцатилетний капитан Дик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почти взрослый. Но дети тоже хотят путешествовать и ещё как!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 вот Борис  Житков написал книгу о ребёнке, который отправился в путь по огромной стране, и рассказал, что он видел. А видел он и льва в зоопарке, и Красную армию на учениях, и медведя в лесу, и таинственную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дзыгу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верёвочке.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Недаром книга называется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"Всё о приключениях больших и маленьких"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17" y="4005064"/>
            <a:ext cx="19050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535362"/>
            <a:ext cx="2087562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788370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476250"/>
            <a:ext cx="7776095" cy="452596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Незадолго до смерти Борис Житков начал работать над книгой «для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четырехлетних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граждан» - энциклопедией «Что я видел», опубликована которая была лишь посмертно. Цель этого произведения писатель сам определил как попытку ответить на многочисленные детские «почему» и помочь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почемучкам».Она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построена как путешествие, а повествование ведётся от имени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четырехлетнего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любознательного мальчугана Алёши. Книги Житкова намного пережили своего автора, а гуманизм их, будем надеяться, и сегодня не вытиснится «модной» литературой, в которой, помимо «экшн», ничего большего не просматривается.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 Житков скончался в Москве 19 октября 1938 года.</a:t>
            </a: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9" b="8884"/>
          <a:stretch>
            <a:fillRect/>
          </a:stretch>
        </p:blipFill>
        <p:spPr bwMode="auto">
          <a:xfrm>
            <a:off x="889273" y="3933056"/>
            <a:ext cx="2021554" cy="259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13125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980728"/>
            <a:ext cx="3157532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4067944" y="1916832"/>
            <a:ext cx="432048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и советский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писатель, прозаик, педагог, путешественник и исследователь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Автор популярных приключенческих рассказов и повестей, произведений о животных и романа о революции 1905 г.</a:t>
            </a:r>
          </a:p>
        </p:txBody>
      </p:sp>
    </p:spTree>
    <p:extLst>
      <p:ext uri="{BB962C8B-B14F-4D97-AF65-F5344CB8AC3E}">
        <p14:creationId xmlns:p14="http://schemas.microsoft.com/office/powerpoint/2010/main" val="218510044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116632"/>
            <a:ext cx="8229600" cy="926356"/>
          </a:xfrm>
        </p:spPr>
        <p:txBody>
          <a:bodyPr/>
          <a:lstStyle/>
          <a:p>
            <a:pPr algn="ctr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763" y="1196975"/>
            <a:ext cx="9432926" cy="4525963"/>
          </a:xfrm>
        </p:spPr>
        <p:txBody>
          <a:bodyPr rtlCol="0">
            <a:normAutofit/>
          </a:bodyPr>
          <a:lstStyle/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Борис Житков родился  в 1882 году в Новгороде. Отец его был очень  хорошим учителем математики, а мать – отличной пианисткой. Борису было шесть лет, когда семья переехала в деревню к бабушке.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Вскоре семья перебирается в Одессу. 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Новый, сверкающий мир 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открылся перед мальчиком: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море, порт, пароходы, 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белоснежные парусники.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Они жили прямо в гавани, 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мимо их окон проходили </a:t>
            </a:r>
          </a:p>
          <a:p>
            <a:pPr marL="265176" indent="-265176" algn="just" eaLnBrk="1" fontAlgn="auto" hangingPunct="1"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Arial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корабли.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29375"/>
            <a:ext cx="4393502" cy="3136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85692" y="5876925"/>
            <a:ext cx="33123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О.Ладыгин</a:t>
            </a:r>
            <a:r>
              <a:rPr lang="ru-RU" sz="2000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«Утро на море»</a:t>
            </a:r>
          </a:p>
        </p:txBody>
      </p:sp>
    </p:spTree>
    <p:extLst>
      <p:ext uri="{BB962C8B-B14F-4D97-AF65-F5344CB8AC3E}">
        <p14:creationId xmlns:p14="http://schemas.microsoft.com/office/powerpoint/2010/main" val="339070970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350"/>
            <a:ext cx="7848872" cy="4525963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…И был очень обрадован, когда через двадцать шесть лет после разлуки он появился на пороге. Борис пробыл у меня целый день. Он рассказывал детям разные морские истории. Когда собрался уходить, я сказал: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-Слушай, Борис, а почему бы не сделаться тебе литератором? Попробуй опиши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приключения,о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которых ты сейчас говорил, выйдет неплохая книжка!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несколько дней он принёс школьную тетрадку и вскоре убедился, что редакторскому карандашу нечего делать. Радость моя была безгранична: литература для детей и подростков пробрела  в лице этого сорокалетнего морехода, кораблестроителя,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физика надёжную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силу.»</a:t>
            </a: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                              К.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И.Чуковский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614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3644900"/>
            <a:ext cx="3816350" cy="30845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7862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93713" y="188913"/>
            <a:ext cx="8229600" cy="791815"/>
          </a:xfrm>
        </p:spPr>
        <p:txBody>
          <a:bodyPr/>
          <a:lstStyle/>
          <a:p>
            <a:pPr algn="ctr" eaLnBrk="1" hangingPunct="1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Юношество</a:t>
            </a: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493713" y="1268760"/>
            <a:ext cx="7894711" cy="2448272"/>
          </a:xfrm>
        </p:spPr>
        <p:txBody>
          <a:bodyPr>
            <a:normAutofit fontScale="92500"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1900 году будущий писатель поступил в Новороссийский университет - с подачи отца - на математическое отделение, в 1901 - перевелся всё-таки на естественное. Вскоре многообещающий студент сделался членом яхт-клуба, водил яхты, дубки и специфически одесский весельно-парусный транспорт под названием "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чертопхайка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 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годы студенчества Житков побывал со своей командой в Варне, в Марселе, в Яффе, в Констанце и сдал экзамен на штурмана дальнего плавания. 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2000" dirty="0"/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94" y="3860403"/>
            <a:ext cx="4392612" cy="29781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21808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468313" y="188913"/>
            <a:ext cx="7848103" cy="4525962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революция 1905 года, Борис Житков вместе с боевым студенческим отрядом успешно оборонял еврейский квартал от погромщиков. Дома студент приготовлял нитроглицерин для бомб втайне от отца с матерью. Этими бомбами вооружались не только для устрашения черносотенцев, но и для столкновений с полицией.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1906 году на фоне революционной деятельности Борис окончил Новороссийский университет, а в 1909 сделался студентом снова: поступил на кораблестроительное отделение Политехнического института в Петербурге.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71"/>
          <a:stretch>
            <a:fillRect/>
          </a:stretch>
        </p:blipFill>
        <p:spPr bwMode="auto">
          <a:xfrm>
            <a:off x="2136775" y="3141663"/>
            <a:ext cx="4105275" cy="3625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14701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1912 года, во время морской практики, Житков совершил кругосветное плавание на учебно-грузовом судне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468313" y="1844824"/>
            <a:ext cx="7848103" cy="4094014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Сделавшись же взрослым, он стал штурманом дальнего плавания, инженером-кораблестроителем и специалистом по авиамоторам. Моряком, химиком, зоологом; в 1909 году руководил экспедицией, изучавшей фауну Енисея и исследовавшей его течение до самого устья; в 1914 работал на кораблестроительном заводе в Николаеве; в 1915 году проверял исправность судов перед их выходом в море в Архангельске; в 1916 принимал авиамоторы для русских самолетов, изготовлявшиеся в Англии; после революции преподавал на рабфаке в Одессе математику и черчение, заведовал техническим училищем... </a:t>
            </a:r>
          </a:p>
        </p:txBody>
      </p:sp>
    </p:spTree>
    <p:extLst>
      <p:ext uri="{BB962C8B-B14F-4D97-AF65-F5344CB8AC3E}">
        <p14:creationId xmlns:p14="http://schemas.microsoft.com/office/powerpoint/2010/main" val="3247016502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686976"/>
          </a:xfrm>
        </p:spPr>
        <p:txBody>
          <a:bodyPr/>
          <a:lstStyle/>
          <a:p>
            <a:pPr algn="ctr"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о Житкове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6446520" cy="2160240"/>
          </a:xfrm>
        </p:spPr>
        <p:txBody>
          <a:bodyPr/>
          <a:lstStyle/>
          <a:p>
            <a:pPr algn="just" eaLnBrk="1" hangingPunct="1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Геннадий Черненко. «Две жизни Бориса Житкова»</a:t>
            </a:r>
          </a:p>
          <a:p>
            <a:pPr algn="just" eaLnBrk="1" hangingPunct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Чуковский К.И. «Борис Житков»</a:t>
            </a:r>
          </a:p>
          <a:p>
            <a:pPr algn="just" eaLnBrk="1" hangingPunct="1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Чуковская Л. «Борис Житков"</a:t>
            </a:r>
          </a:p>
          <a:p>
            <a:pPr algn="just" eaLnBrk="1" hangingPunct="1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Черненко Г. Т. Вечный Колумб: Биографический очерк (О Б. С. Житкове)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71664"/>
            <a:ext cx="1838479" cy="282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39395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395288" y="333375"/>
            <a:ext cx="7849120" cy="2159521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на свете он любил море и его тружеников - матросов, рыбаков, кочегаров, портовых рабочих, механиков, капитанов малых и больших кораблей .Именно здесь ,на море, лицом к лицу с природой, наиболее полно раскрываются и хорошие и дурные стороны человека.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Documents and Settings\Администратор\Рабочий стол\Новая папка\альфия0009.bmp"/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81078"/>
            <a:ext cx="2357438" cy="379276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13" y="2781078"/>
            <a:ext cx="2357438" cy="3792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99" y="2781078"/>
            <a:ext cx="2357438" cy="379276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12357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Вид">
  <a:themeElements>
    <a:clrScheme name="Вид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28</TotalTime>
  <Words>1072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Schoolbook</vt:lpstr>
      <vt:lpstr>Times New Roman</vt:lpstr>
      <vt:lpstr>Wingdings 2</vt:lpstr>
      <vt:lpstr>Вид</vt:lpstr>
      <vt:lpstr>Житков  Борис Степанович</vt:lpstr>
      <vt:lpstr>Презентация PowerPoint</vt:lpstr>
      <vt:lpstr>Биография</vt:lpstr>
      <vt:lpstr>Презентация PowerPoint</vt:lpstr>
      <vt:lpstr>Юношество</vt:lpstr>
      <vt:lpstr>Презентация PowerPoint</vt:lpstr>
      <vt:lpstr>Летом 1912 года, во время морской практики, Житков совершил кругосветное плавание на учебно-грузовом судне</vt:lpstr>
      <vt:lpstr>Произведения о Житкове</vt:lpstr>
      <vt:lpstr>Презентация PowerPoint</vt:lpstr>
      <vt:lpstr>Презентация PowerPoint</vt:lpstr>
      <vt:lpstr>Презентация PowerPoint</vt:lpstr>
      <vt:lpstr>Что я видел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Житков  Борис Степанович</dc:title>
  <dc:creator>оля</dc:creator>
  <cp:lastModifiedBy>palitrinas@gmail.com</cp:lastModifiedBy>
  <cp:revision>4</cp:revision>
  <dcterms:created xsi:type="dcterms:W3CDTF">2017-09-11T17:43:35Z</dcterms:created>
  <dcterms:modified xsi:type="dcterms:W3CDTF">2024-06-20T23:08:29Z</dcterms:modified>
</cp:coreProperties>
</file>