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4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2" autoAdjust="0"/>
    <p:restoredTop sz="94698" autoAdjust="0"/>
  </p:normalViewPr>
  <p:slideViewPr>
    <p:cSldViewPr>
      <p:cViewPr varScale="1">
        <p:scale>
          <a:sx n="80" d="100"/>
          <a:sy n="80" d="100"/>
        </p:scale>
        <p:origin x="715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45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05"/>
            <a:ext cx="73152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1"/>
            <a:ext cx="73152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0" y="4323845"/>
            <a:ext cx="2297429" cy="365125"/>
          </a:xfrm>
        </p:spPr>
        <p:txBody>
          <a:bodyPr/>
          <a:lstStyle/>
          <a:p>
            <a:fld id="{C5DE7F32-D6FD-40EB-8B33-4B02E162C6CE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323846"/>
            <a:ext cx="488061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171700" cy="365125"/>
          </a:xfrm>
        </p:spPr>
        <p:txBody>
          <a:bodyPr/>
          <a:lstStyle/>
          <a:p>
            <a:fld id="{2AF5A722-E742-4B1F-98ED-C4006F703E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73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55" y="4697361"/>
            <a:ext cx="795648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4355" y="977035"/>
            <a:ext cx="7950260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5516716"/>
            <a:ext cx="795528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7F32-D6FD-40EB-8B33-4B02E162C6CE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5A722-E742-4B1F-98ED-C4006F703E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306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3"/>
            <a:ext cx="795528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49134"/>
            <a:ext cx="77724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C5DE7F32-D6FD-40EB-8B33-4B02E162C6CE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2AF5A722-E742-4B1F-98ED-C4006F703E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952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509768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74597"/>
            <a:ext cx="7778752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C5DE7F32-D6FD-40EB-8B33-4B02E162C6CE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9438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2AF5A722-E742-4B1F-98ED-C4006F703E65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31458" y="80772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46733" y="302133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66847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02"/>
            <a:ext cx="7774782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2" y="3648316"/>
            <a:ext cx="7773608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C5DE7F32-D6FD-40EB-8B33-4B02E162C6CE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8884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2AF5A722-E742-4B1F-98ED-C4006F703E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9504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377939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94361" y="2202080"/>
            <a:ext cx="256032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9436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02237" y="2201333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0781" y="2904068"/>
            <a:ext cx="256032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9319" y="2192866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932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7F32-D6FD-40EB-8B33-4B02E162C6CE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5A722-E742-4B1F-98ED-C4006F703E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2970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2" y="762000"/>
            <a:ext cx="6381984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94360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94360" y="2331720"/>
            <a:ext cx="256032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94360" y="4796103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1873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91872" y="2331720"/>
            <a:ext cx="256032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90858" y="4796102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93365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93364" y="2331721"/>
            <a:ext cx="256032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93272" y="4796100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7F32-D6FD-40EB-8B33-4B02E162C6CE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5A722-E742-4B1F-98ED-C4006F703E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636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194560"/>
            <a:ext cx="7955280" cy="40690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7F32-D6FD-40EB-8B33-4B02E162C6CE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5A722-E742-4B1F-98ED-C4006F703E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6004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6590" y="747183"/>
            <a:ext cx="154305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746126"/>
            <a:ext cx="6278035" cy="424973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C5DE7F32-D6FD-40EB-8B33-4B02E162C6CE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2AF5A722-E742-4B1F-98ED-C4006F703E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993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7F32-D6FD-40EB-8B33-4B02E162C6CE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5A722-E742-4B1F-98ED-C4006F703E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339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4"/>
            <a:ext cx="795528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3641726"/>
            <a:ext cx="795528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C5DE7F32-D6FD-40EB-8B33-4B02E162C6CE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3" cy="365125"/>
          </a:xfrm>
        </p:spPr>
        <p:txBody>
          <a:bodyPr/>
          <a:lstStyle/>
          <a:p>
            <a:fld id="{2AF5A722-E742-4B1F-98ED-C4006F703E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556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94560"/>
            <a:ext cx="3910579" cy="40690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099" y="2194560"/>
            <a:ext cx="3907540" cy="40690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7F32-D6FD-40EB-8B33-4B02E162C6CE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5A722-E742-4B1F-98ED-C4006F703E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072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377940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279" y="2183802"/>
            <a:ext cx="36836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59" y="3132667"/>
            <a:ext cx="3910579" cy="31309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9018" y="2183802"/>
            <a:ext cx="368062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098" y="3132667"/>
            <a:ext cx="3907541" cy="31309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7F32-D6FD-40EB-8B33-4B02E162C6CE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5A722-E742-4B1F-98ED-C4006F703E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216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7F32-D6FD-40EB-8B33-4B02E162C6CE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5A722-E742-4B1F-98ED-C4006F703E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743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7F32-D6FD-40EB-8B33-4B02E162C6CE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5A722-E742-4B1F-98ED-C4006F703E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525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6760"/>
            <a:ext cx="4663440" cy="551688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30861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7F32-D6FD-40EB-8B33-4B02E162C6CE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5A722-E742-4B1F-98ED-C4006F703E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557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40757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77524" y="751242"/>
            <a:ext cx="3674234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407573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7F32-D6FD-40EB-8B33-4B02E162C6CE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5A722-E742-4B1F-98ED-C4006F703E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378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194560"/>
            <a:ext cx="795528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12230" y="6356351"/>
            <a:ext cx="2137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E7F32-D6FD-40EB-8B33-4B02E162C6CE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19773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5A722-E742-4B1F-98ED-C4006F703E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8552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40000"/>
                <a:lumOff val="60000"/>
              </a:schemeClr>
            </a:gs>
            <a:gs pos="50000">
              <a:schemeClr val="accent6">
                <a:lumMod val="58000"/>
                <a:lumOff val="42000"/>
              </a:schemeClr>
            </a:gs>
            <a:gs pos="100000">
              <a:srgbClr val="FDF4D9">
                <a:lumMod val="66000"/>
                <a:alpha val="58000"/>
              </a:srgb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1458" y="386104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Михаил Михайлович Пришвин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(1873 – 1954)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32656"/>
            <a:ext cx="2555573" cy="330094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144642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Став известным в литературных кругах, сблизился с Ремизовым и Мережковским, а также с М. Горьким и А. Н. Толстым.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1908 году по результатам путешествия в Заволжье была написана книга «У стен града невидимого».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октябре 1909 года становится действительным членом Санкт-Петербургского религиозно-философского общества.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Очерки «Адам и Ева» и «Чёрный араб» были написаны после поездки по Крыму и Казахстану. Максим Горький содействовал появлению первого собрания сочинений Пришвина в 1912—1914 годах. 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440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годы Первой мировой войны был военным корреспондентом, печатал свои очерки в различных газетах. Дважды побывал на фронте: с 24 сентября по 18 октября 1914 года и с 15 февраля по 15 марта 1915 года.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1915 году навещал Горького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Нейвале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(ныне — пос. Горьковское Выборгского района).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осени 1917 года до весны 1918 года Пришвин был членом редакции газеты партии эсеров «Воля народа», публиковал в ней антибольшевистские статьи. 31 декабря 1917 года в газете «Воля народа» был напечатан очерк Пришвина о Ленине под красноречивым названием «Убивец!». 2 января 1918 г. писатель был арестован и до 17 января 1918 года находился в пересыльной тюрьме.</a:t>
            </a:r>
          </a:p>
        </p:txBody>
      </p:sp>
    </p:spTree>
    <p:extLst>
      <p:ext uri="{BB962C8B-B14F-4D97-AF65-F5344CB8AC3E}">
        <p14:creationId xmlns:p14="http://schemas.microsoft.com/office/powerpoint/2010/main" val="33815112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96752"/>
            <a:ext cx="8229600" cy="496855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Пришвин вступил в полемику с А. Блоком по поводу примирения творческой интеллигенции с большевиками (последний выступил на стороне Советской власти). Спасаясь от повторного ареста, писатель в апреле 1918 года покинул Петроград и в унаследованном от матери небольшом имении под Ельцом занимался крестьянским трудом. Но осенью 1918 года имение было реквизировано по постановлению местного сельского Совета. После этого Пришвин работал библиотекарем в селе Рябинки, а затем учителем географии в бывшей Елецкой гимназии. Летом 1920 года писатель переехал на родину жены в Смоленскую губернию, где под городом Дорогобужем в селе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Следово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два года работал школьным учителем и одновременно работал в селе Алексино организатором Музея усадебного быта в бывшем имении купца Барышникова. </a:t>
            </a:r>
          </a:p>
        </p:txBody>
      </p:sp>
    </p:spTree>
    <p:extLst>
      <p:ext uri="{BB962C8B-B14F-4D97-AF65-F5344CB8AC3E}">
        <p14:creationId xmlns:p14="http://schemas.microsoft.com/office/powerpoint/2010/main" val="2368463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80526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1922 году Пришвин написал частично автобиографическую повесть «Мирская чаша» (первоначальное название — «Раб обезьяний»), но редактор журнала «Красная новь» А.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Воронский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отказался её печатать, откровенно сказав автору о невозможности провести такое сочинение через цензуру. Пришвин послал повесть на рецензию Л. Троцкому, в сопроводительном письме выразив надежду на то, что «советская власть должна иметь мужество дать существование целомудренно-эстетической повести, хотя бы она и колола глаза». Однако Троцкий ответил так: «Признаю за вещью крупные художественные достоинства, но с политической точки зрения она сплошь контрреволюционна». В итоге повесть была напечатана лишь почти через 60 лет.</a:t>
            </a:r>
          </a:p>
        </p:txBody>
      </p:sp>
    </p:spTree>
    <p:extLst>
      <p:ext uri="{BB962C8B-B14F-4D97-AF65-F5344CB8AC3E}">
        <p14:creationId xmlns:p14="http://schemas.microsoft.com/office/powerpoint/2010/main" val="90981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1923 году в московском издательстве «Круг» вышел первый сборник дореволюционных очерков писателя под общим названием «Чёрный араб».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1925 году вышел первый сборник рассказов для детей под названием «Матрёшка в картошке». Первая публикация в детском журнале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Мурзилка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 состоялась в 1926 году — в 8-м номере был напечатан рассказ «Гаечки». </a:t>
            </a:r>
          </a:p>
        </p:txBody>
      </p:sp>
    </p:spTree>
    <p:extLst>
      <p:ext uri="{BB962C8B-B14F-4D97-AF65-F5344CB8AC3E}">
        <p14:creationId xmlns:p14="http://schemas.microsoft.com/office/powerpoint/2010/main" val="33189660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Страстное увлечение охотой и краеведением (жил в Ельце, на Смоленщине, в Подмосковье) отразилось в написанной в 1920-е серии охотничьих и детских рассказов, которые впоследствии вошли в книгу «Календарь природы» (1935), прославившую его как повествователя о жизни природы, певца Средней России. В эти же годы он продолжал работать над автобиографическим романом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Кащеева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цепь», начатый им в 1923 году, над которым трудился до последних дней. </a:t>
            </a:r>
          </a:p>
        </p:txBody>
      </p:sp>
    </p:spTree>
    <p:extLst>
      <p:ext uri="{BB962C8B-B14F-4D97-AF65-F5344CB8AC3E}">
        <p14:creationId xmlns:p14="http://schemas.microsoft.com/office/powerpoint/2010/main" val="20397236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начале 1930-х годов Пришвин побывал на Дальнем Востоке, в результате появилась книга «Дорогие звери», послужившая основой для повести «Жень-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шень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 («Корень жизни», 1933). О путешествии по Костромской и Ярославской земле написано в повести «Неодетая весна». В 1933 году писатель снова посетил Соловецкий лагерь (очерк «Соловки») и Выговский край, где строили Беломорско-Балтийский канал. На основе впечатлений этой поездки им был создан роман-сказка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Осударева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дорога». </a:t>
            </a:r>
          </a:p>
        </p:txBody>
      </p:sp>
    </p:spTree>
    <p:extLst>
      <p:ext uri="{BB962C8B-B14F-4D97-AF65-F5344CB8AC3E}">
        <p14:creationId xmlns:p14="http://schemas.microsoft.com/office/powerpoint/2010/main" val="28953178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2285" y="548680"/>
            <a:ext cx="9073008" cy="604867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мае—июне 1935 года М. М. Пришвин совершил ещё одно путешествие на Русский Север вместе с сыном Петром. Поездом писатель добрался из Москвы до Вологды и плыл на пароходах по Вологде, Сухоне и Северной Двине до Верхней Тоймы. От Верхней Тоймы на лошадях М. Пришвин добрался до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верхнепинежских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селений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Керга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Согра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затем на вёсельной лодке достиг устья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Илеши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на лодке-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осиновке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вверх по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Илеше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 её притоку Коде. Из верховьев Коды, пешком по дремучему лесу вместе с проводниками писатель пошёл искать «Берендееву чащу» — нетронутый топором лес, и нашёл его. Вернувшись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Усть-Илешу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Пришвин спустился по Пинеге до села Карпогоры, а затем на пароходе добрался до Архангельска. После этой поездки на свет появились книга очерков «Берендеева чаща» («Северный лес») и повесть-сказка «Корабельная чаща», над которой М. Пришвин работал в последние годы жизни. Писатель писал о сказочном лесе: «Лес там — сосна за триста лет, дерево к дереву, там стяга не вырубишь! И такие ровные деревья, и такие чистые! Одно дерево срубить нельзя, прислонится к другому, а не упадёт»</a:t>
            </a:r>
          </a:p>
        </p:txBody>
      </p:sp>
    </p:spTree>
    <p:extLst>
      <p:ext uri="{BB962C8B-B14F-4D97-AF65-F5344CB8AC3E}">
        <p14:creationId xmlns:p14="http://schemas.microsoft.com/office/powerpoint/2010/main" val="28312355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3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В 1941 году Пришвин эвакуировался в деревню Усолье Ярославской области, где протестовал против вырубки леса вокруг деревни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торфоразработчиками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1943 году писатель вернулся в Москву и выпустил в издательстве «Советский писатель» рассказы «Фацелия» и «Лесная капель». 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1945 году М. М. Пришвин написал сказку-быль «Кладовая солнца». 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1946 году писатель купил дом в деревне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Дунино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 Звенигородского района Московской области, в котором жил в летний период 1946—1953 годах. </a:t>
            </a:r>
          </a:p>
        </p:txBody>
      </p:sp>
    </p:spTree>
    <p:extLst>
      <p:ext uri="{BB962C8B-B14F-4D97-AF65-F5344CB8AC3E}">
        <p14:creationId xmlns:p14="http://schemas.microsoft.com/office/powerpoint/2010/main" val="457645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29914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Михаил Михайлович Пришвин родился 4 февраля (23 января) 1873 года в родовом имении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Хрущёво-Лёвшино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которое в своё время было куплено его дедом,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елецким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купцом первой гильдии Дмитрием Ивановичем Пришвиным. В семье было пятеро детей: Александр, Николай, Сергей, Лидия и Михаил.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327" y="2217186"/>
            <a:ext cx="6590506" cy="4671936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888953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1882 году Михаила отдали учиться в начальную деревенскую школу, в 1883 году он был принят в первый класс Елецкой классической гимназии, где за 6 лет учёбы дошёл только до четвёртого класса. Вступив в конфликт с учителем географии (В. В. Розановым), был отчислен из гимназии «за дерзость учителю» с белым билетом. Братья Михаила учились успешно и получили образование: старший, Николай, стал акцизным чиновником, Александр и Сергей — врачами. В дальнейшем М. Пришвин, проживая в Тюмени у своего дяди — купца И. И. Игнатова, владельца 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Жабынского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судостроительного завода, вполне показал умение учиться</a:t>
            </a:r>
          </a:p>
        </p:txBody>
      </p:sp>
    </p:spTree>
    <p:extLst>
      <p:ext uri="{BB962C8B-B14F-4D97-AF65-F5344CB8AC3E}">
        <p14:creationId xmlns:p14="http://schemas.microsoft.com/office/powerpoint/2010/main" val="1971265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360" y="1412776"/>
            <a:ext cx="7955280" cy="4850864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1893 году после окончания Тюменского Александровского реального училища, не поддавшись уговорам бездетного дяди унаследовать его дело, уезжает в Елабугу и сдаёт там экстерном экзамены за полный курс классической гимназии. Осенью того же года поступил на химико-агрономическое отделение химического факультета Рижского политехникума.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13 сентября 1893 года вступил в русскую студенческую корпорацию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Fraternitas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Arctica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 до своего отчисления был её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коммильтоном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26037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97360"/>
            <a:ext cx="8424936" cy="506794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Летом 1896 года, нуждаясь в деньгах, решил подработать на летних каникулах и выехал вместе со студентами-химиками на Кавказ для борьбы с вредителем виноградников — филлоксерой, занесённой в Россию из Европы. На целый месяц будущий писатель попадает в среду бурных дискуссий между народниками и марксистами. Вернувшись в Ригу, Пришвин начинает участвовать в деятельности одного из марксистских студенческих кружков, организованных В. Д. Ульрихом. За связь с социал-демократической организацией, увлечение марксизмом, перевод книги А. Бебеля «Женщина и социализм» в 1897 году Пришвина арестовывают и помещают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Лифляндскую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губернскую тюрьму, где он пробыл полгода. Затем около полугода просидел в одиночной камере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Митавской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тюрьмы. Следствие по его делу вёл товарищ прокурора М. И.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Трусевич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По суду Пришвина приговорили к году тюремного заключения с последующей высылкой на родину. Предварительное лишение свободы было зачтено, и Пришвин вернулся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Хрущёво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под гласный надзор полиции с запретом проживать в крупных городах империи. 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39128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92"/>
          <a:stretch/>
        </p:blipFill>
        <p:spPr>
          <a:xfrm>
            <a:off x="6516216" y="2185408"/>
            <a:ext cx="2451451" cy="24871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12776"/>
            <a:ext cx="8229600" cy="4356048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июле 1898 года подал прошение на имя директора Рижского политехнического института. В январе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1899 года получил категорический отказ,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подтверждённый департаментом полиции.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1900 году, уступив настояниям матери,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уехал учиться в Германию. После нескольких 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месяцев занятий в Лейпцигской торговой школе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переходит в университет, куда его зачислили 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18 апреля 1901 года. В течение летнего семестра слушает лекции Геккеля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Йенском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университете. </a:t>
            </a:r>
          </a:p>
        </p:txBody>
      </p:sp>
    </p:spTree>
    <p:extLst>
      <p:ext uri="{BB962C8B-B14F-4D97-AF65-F5344CB8AC3E}">
        <p14:creationId xmlns:p14="http://schemas.microsoft.com/office/powerpoint/2010/main" val="1468426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14" y="980728"/>
            <a:ext cx="8924564" cy="5256583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Весной 1902 года получил диплом инженера-землеустроителя и вернулся на родину. Устраивается помощником В. И. Филипьева, учёного-лесовода, составлявшего лесную энциклопедию.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1902 году работает агрономом на хуторе графа Бобринского, хуторе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Балахонском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Богородицком уезде Тульской губернии. В 1904 году работает в вегетационной лаборатории Д. Н. Прянишникова в Петровской (ныне —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Тимирязевской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академии.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 1905 года работал агрономом на опытной сельскохозяйственной станции «Заполье» (посёлок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Володарское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и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Черепенецкий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монастырь», сотрудничал в журнале «Опытная агрономия». написал несколько книг и статей по агрономии: брошюру «Как удобрять поля и луга», «О разведении раков», монографию «Картофель в огородной и полевой культуре» объёмом 300 страниц, вышедшую в Петербурге в 1908 году. </a:t>
            </a:r>
          </a:p>
        </p:txBody>
      </p:sp>
    </p:spTree>
    <p:extLst>
      <p:ext uri="{BB962C8B-B14F-4D97-AF65-F5344CB8AC3E}">
        <p14:creationId xmlns:p14="http://schemas.microsoft.com/office/powerpoint/2010/main" val="1088533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После увольнения в 1905 году с опытной станции начинает работать корреспондентом в газетах «Русские ведомости», «Речь», «Утро России» и других.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детском журнале «Родничок» в 11-м и 12-м номерах за 1906 год был напечатан первый рассказ 33-летнего Пришвина под названием «Сашок», в котором возникают темы, которым он будет привержен всю жизнь: единство неповторимо прекрасной природы и человека.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1907 году становится корреспондентом газеты «Русские ведомости», одним из редакторов которого был его двоюродный брат И. Н. Игнатов.  </a:t>
            </a:r>
          </a:p>
        </p:txBody>
      </p:sp>
    </p:spTree>
    <p:extLst>
      <p:ext uri="{BB962C8B-B14F-4D97-AF65-F5344CB8AC3E}">
        <p14:creationId xmlns:p14="http://schemas.microsoft.com/office/powerpoint/2010/main" val="470398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97666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мае 1907 года Пришвин по Сухоне и Северной Двине отправился в Архангельск. Затем он объехал берег Белого моря до Кандалакши, пересёк Кольский полуостров, побывал на Соловецких островах и в июле морем вернулся в Архангельск. После этого писатель на рыбацком судне отправился в путешествие по Северному Ледовитому океану и, побывав за Каниным Носом, приехал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Мурман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где остановился в одном из рыбацких становищ. Затем на пароходе он уехал в Норвегию и, обогнув Скандинавский полуостров, вернулся в Санкт-Петербург. На основе впечатлений от путешествия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Олонецкую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губернию Пришвиным была создана в 1907 году книга очерков «В краю непуганых птиц (Очерки Выговского края)», за которую он был награждён серебряной медалью Русского географического общества. В путешествии по Русскому Северу Пришвин знакомился с бытом и речью северян, записывал сказы, передавая их в своеобразной форме путевых очерков («За волшебным колобком», 1908). </a:t>
            </a:r>
          </a:p>
        </p:txBody>
      </p:sp>
    </p:spTree>
    <p:extLst>
      <p:ext uri="{BB962C8B-B14F-4D97-AF65-F5344CB8AC3E}">
        <p14:creationId xmlns:p14="http://schemas.microsoft.com/office/powerpoint/2010/main" val="3872756990"/>
      </p:ext>
    </p:extLst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128</TotalTime>
  <Words>1804</Words>
  <Application>Microsoft Office PowerPoint</Application>
  <PresentationFormat>Экран (4:3)</PresentationFormat>
  <Paragraphs>39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Century Gothic</vt:lpstr>
      <vt:lpstr>Times New Roman</vt:lpstr>
      <vt:lpstr>След самолета</vt:lpstr>
      <vt:lpstr>Михаил Михайлович Пришвин (1873 – 1954)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Михаил</dc:title>
  <dc:creator>Пользователь</dc:creator>
  <cp:lastModifiedBy>palitrinas@gmail.com</cp:lastModifiedBy>
  <cp:revision>12</cp:revision>
  <dcterms:created xsi:type="dcterms:W3CDTF">2019-10-21T15:40:08Z</dcterms:created>
  <dcterms:modified xsi:type="dcterms:W3CDTF">2024-06-20T22:53:23Z</dcterms:modified>
</cp:coreProperties>
</file>