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4" r:id="rId8"/>
    <p:sldId id="265" r:id="rId9"/>
    <p:sldId id="266" r:id="rId10"/>
    <p:sldId id="267" r:id="rId11"/>
    <p:sldId id="262" r:id="rId12"/>
    <p:sldId id="263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8CFA630-13BB-46C4-BD44-B2C5F9B66074}" type="datetimeFigureOut">
              <a:rPr lang="en-US" smtClean="0"/>
              <a:pPr/>
              <a:t>5/15/2024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0466121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0E83C-5FDC-42E2-8502-90A00E7FA418}" type="datetimeFigureOut">
              <a:rPr lang="uk-UA" smtClean="0"/>
              <a:pPr/>
              <a:t>15.05.2024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70A1-C250-4BB2-93EF-3D4C5531282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696282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0E83C-5FDC-42E2-8502-90A00E7FA418}" type="datetimeFigureOut">
              <a:rPr lang="uk-UA" smtClean="0"/>
              <a:pPr/>
              <a:t>15.05.2024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70A1-C250-4BB2-93EF-3D4C5531282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217470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0E83C-5FDC-42E2-8502-90A00E7FA418}" type="datetimeFigureOut">
              <a:rPr lang="uk-UA" smtClean="0"/>
              <a:pPr/>
              <a:t>15.05.2024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70A1-C250-4BB2-93EF-3D4C5531282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426136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50E83C-5FDC-42E2-8502-90A00E7FA418}" type="datetimeFigureOut">
              <a:rPr lang="uk-UA" smtClean="0"/>
              <a:pPr/>
              <a:t>15.05.2024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B470A1-C250-4BB2-93EF-3D4C55312826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4681633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0E83C-5FDC-42E2-8502-90A00E7FA418}" type="datetimeFigureOut">
              <a:rPr lang="uk-UA" smtClean="0"/>
              <a:pPr/>
              <a:t>15.05.2024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70A1-C250-4BB2-93EF-3D4C5531282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58148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0E83C-5FDC-42E2-8502-90A00E7FA418}" type="datetimeFigureOut">
              <a:rPr lang="uk-UA" smtClean="0"/>
              <a:pPr/>
              <a:t>15.05.2024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70A1-C250-4BB2-93EF-3D4C5531282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860490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0E83C-5FDC-42E2-8502-90A00E7FA418}" type="datetimeFigureOut">
              <a:rPr lang="uk-UA" smtClean="0"/>
              <a:pPr/>
              <a:t>15.05.2024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70A1-C250-4BB2-93EF-3D4C5531282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117823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0E83C-5FDC-42E2-8502-90A00E7FA418}" type="datetimeFigureOut">
              <a:rPr lang="uk-UA" smtClean="0"/>
              <a:pPr/>
              <a:t>15.05.2024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70A1-C250-4BB2-93EF-3D4C5531282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818354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50E83C-5FDC-42E2-8502-90A00E7FA418}" type="datetimeFigureOut">
              <a:rPr lang="uk-UA" smtClean="0"/>
              <a:pPr/>
              <a:t>15.05.2024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B470A1-C250-4BB2-93EF-3D4C55312826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576223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50E83C-5FDC-42E2-8502-90A00E7FA418}" type="datetimeFigureOut">
              <a:rPr lang="uk-UA" smtClean="0"/>
              <a:pPr/>
              <a:t>15.05.2024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B470A1-C250-4BB2-93EF-3D4C55312826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96611834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8450E83C-5FDC-42E2-8502-90A00E7FA418}" type="datetimeFigureOut">
              <a:rPr lang="uk-UA" smtClean="0"/>
              <a:pPr/>
              <a:t>15.05.2024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8DB470A1-C250-4BB2-93EF-3D4C55312826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10818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med">
    <p:fade/>
  </p:transition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1368">
          <p15:clr>
            <a:srgbClr val="F26B43"/>
          </p15:clr>
        </p15:guide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3668" y="2240868"/>
            <a:ext cx="5976664" cy="2376264"/>
          </a:xfrm>
        </p:spPr>
        <p:txBody>
          <a:bodyPr/>
          <a:lstStyle/>
          <a:p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речи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младших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endParaRPr lang="uk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764704"/>
            <a:ext cx="7704856" cy="2251632"/>
          </a:xfrm>
        </p:spPr>
        <p:txBody>
          <a:bodyPr/>
          <a:lstStyle/>
          <a:p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005064"/>
            <a:ext cx="8064896" cy="2179624"/>
          </a:xfrm>
        </p:spPr>
        <p:txBody>
          <a:bodyPr/>
          <a:lstStyle/>
          <a:p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899592" y="188640"/>
            <a:ext cx="7704856" cy="3816424"/>
          </a:xfrm>
        </p:spPr>
        <p:txBody>
          <a:bodyPr>
            <a:normAutofit/>
          </a:bodyPr>
          <a:lstStyle/>
          <a:p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12776"/>
            <a:ext cx="7920880" cy="4536504"/>
          </a:xfrm>
        </p:spPr>
        <p:txBody>
          <a:bodyPr>
            <a:noAutofit/>
          </a:bodyPr>
          <a:lstStyle/>
          <a:p>
            <a:pPr marL="0" indent="539750" algn="just">
              <a:buNone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628800"/>
            <a:ext cx="7776864" cy="30963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эффективных упражнений для развития речи младших школьников (УМК «Школа 2100»).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1038D306-CD68-40A4-AAFC-14A68A0FAB4F}"/>
              </a:ext>
            </a:extLst>
          </p:cNvPr>
          <p:cNvSpPr txBox="1">
            <a:spLocks/>
          </p:cNvSpPr>
          <p:nvPr/>
        </p:nvSpPr>
        <p:spPr>
          <a:xfrm>
            <a:off x="755576" y="404664"/>
            <a:ext cx="7776864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6858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72816"/>
            <a:ext cx="7776864" cy="4032448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методическую литературу по теме развития речи.</a:t>
            </a:r>
          </a:p>
          <a:p>
            <a:pPr marL="514350" indent="-514350" algn="just">
              <a:buFont typeface="+mj-lt"/>
              <a:buAutoNum type="arabicPeriod"/>
            </a:pP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методы, приемы для развития речи</a:t>
            </a:r>
          </a:p>
          <a:p>
            <a:pPr marL="514350" indent="-514350" algn="just">
              <a:buFont typeface="+mj-lt"/>
              <a:buAutoNum type="arabicPeriod"/>
            </a:pP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упражнения для развития речи мл школ (УМК «Школа 2100» 1 - 4 класс).</a:t>
            </a:r>
          </a:p>
          <a:p>
            <a:pPr marL="514350" indent="-514350" algn="just">
              <a:buFont typeface="+mj-lt"/>
              <a:buAutoNum type="arabicPeriod"/>
            </a:pP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метод Рекомендации для учителя по работе над развитием речи.</a:t>
            </a:r>
          </a:p>
          <a:p>
            <a:endParaRPr lang="uk-UA" dirty="0"/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5174FACB-9011-41EE-BBF1-0A8D12A2E640}"/>
              </a:ext>
            </a:extLst>
          </p:cNvPr>
          <p:cNvSpPr txBox="1">
            <a:spLocks/>
          </p:cNvSpPr>
          <p:nvPr/>
        </p:nvSpPr>
        <p:spPr>
          <a:xfrm>
            <a:off x="755576" y="404664"/>
            <a:ext cx="7776864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6858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6858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332656"/>
            <a:ext cx="7920880" cy="2088232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– способность говорить, говорение; разновидность или стиль языка; звучащий язык; разговор, беседа.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12776"/>
            <a:ext cx="8280920" cy="5091980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Сигнификативная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функция (функция обобщения) отличает речь человека от коммуникации животных. У человека со словом связано представление о предмете или явлении. Взаимопонимание в процессе общения основано, таким образом, на единстве обозначения предметов и явлений воспринимающим и говорящим.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Регулирующая функция – используется для управления познавательными процессами и поведением человека и других людей.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коммуникации, т. е. передачи информации. Если первые две функции речи могут быть рассмотрены как внутренняя психическая деятельность, то коммуникативная функция выступает как внешнее речевое поведение, направленное на контакты с другими людьми. В коммуникативной функции речи выделяют три стороны: информационную, выразительную и волеизъявительную.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Эмотивная функция - выражает собой психологическое состояние говорящего, его чувства и отношение к собеседнику. Речь человека многообразна. Это и разговор друзей, и горячий призыв оратора, и монолог артиста на сцене, и ответ ученика. В разных ситуациях речь выступает в различных формах. Необходимо знать особенности каждого вида речи.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95E045-6AA3-4AB6-B0FA-1F7CA6D31AA1}"/>
              </a:ext>
            </a:extLst>
          </p:cNvPr>
          <p:cNvSpPr txBox="1"/>
          <p:nvPr/>
        </p:nvSpPr>
        <p:spPr>
          <a:xfrm>
            <a:off x="1115616" y="353244"/>
            <a:ext cx="6768752" cy="83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800"/>
              </a:spcAft>
            </a:pPr>
            <a:r>
              <a:rPr lang="ru-RU" sz="36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функции речи: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9652" y="476672"/>
            <a:ext cx="6264696" cy="720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24D29C-176D-4759-8280-B236638EF976}"/>
              </a:ext>
            </a:extLst>
          </p:cNvPr>
          <p:cNvPicPr/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103" y="1399274"/>
            <a:ext cx="7137793" cy="4059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836712"/>
            <a:ext cx="7704856" cy="4846320"/>
          </a:xfrm>
        </p:spPr>
        <p:txBody>
          <a:bodyPr>
            <a:normAutofit/>
          </a:bodyPr>
          <a:lstStyle/>
          <a:p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04664"/>
            <a:ext cx="7920880" cy="2179624"/>
          </a:xfrm>
        </p:spPr>
        <p:txBody>
          <a:bodyPr>
            <a:normAutofit/>
          </a:bodyPr>
          <a:lstStyle/>
          <a:p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908720"/>
            <a:ext cx="5184576" cy="4104456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uk-UA" sz="2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162</TotalTime>
  <Words>258</Words>
  <Application>Microsoft Office PowerPoint</Application>
  <PresentationFormat>Экран (4:3)</PresentationFormat>
  <Paragraphs>18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Franklin Gothic Book</vt:lpstr>
      <vt:lpstr>Times New Roman</vt:lpstr>
      <vt:lpstr>Wingdings</vt:lpstr>
      <vt:lpstr>Уголки</vt:lpstr>
      <vt:lpstr>Развитие речи младших 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Биография Ф.И. Тютчева</dc:title>
  <dc:creator>Юзер</dc:creator>
  <cp:lastModifiedBy>palitrinas@gmail.com</cp:lastModifiedBy>
  <cp:revision>11</cp:revision>
  <dcterms:created xsi:type="dcterms:W3CDTF">2014-02-01T14:44:20Z</dcterms:created>
  <dcterms:modified xsi:type="dcterms:W3CDTF">2024-05-15T00:54:31Z</dcterms:modified>
</cp:coreProperties>
</file>