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8"/>
  </p:notesMasterIdLst>
  <p:sldIdLst>
    <p:sldId id="261" r:id="rId2"/>
    <p:sldId id="256" r:id="rId3"/>
    <p:sldId id="281" r:id="rId4"/>
    <p:sldId id="282" r:id="rId5"/>
    <p:sldId id="283" r:id="rId6"/>
    <p:sldId id="284" r:id="rId7"/>
  </p:sldIdLst>
  <p:sldSz cx="18288000" cy="10287000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462727C-7D43-4EB4-A6E7-983327922AB2}">
  <a:tblStyle styleId="{1462727C-7D43-4EB4-A6E7-983327922AB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91" y="13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199f375035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g2199f375035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918239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681781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369720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1891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A5DB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" name="Google Shape;207;p18"/>
          <p:cNvGrpSpPr/>
          <p:nvPr/>
        </p:nvGrpSpPr>
        <p:grpSpPr>
          <a:xfrm>
            <a:off x="371565" y="265452"/>
            <a:ext cx="17544871" cy="9647599"/>
            <a:chOff x="0" y="-28575"/>
            <a:chExt cx="4620871" cy="2540931"/>
          </a:xfrm>
        </p:grpSpPr>
        <p:sp>
          <p:nvSpPr>
            <p:cNvPr id="208" name="Google Shape;208;p18"/>
            <p:cNvSpPr/>
            <p:nvPr/>
          </p:nvSpPr>
          <p:spPr>
            <a:xfrm>
              <a:off x="0" y="0"/>
              <a:ext cx="4620871" cy="2512356"/>
            </a:xfrm>
            <a:custGeom>
              <a:avLst/>
              <a:gdLst/>
              <a:ahLst/>
              <a:cxnLst/>
              <a:rect l="l" t="t" r="r" b="b"/>
              <a:pathLst>
                <a:path w="4620871" h="2512356" extrusionOk="0">
                  <a:moveTo>
                    <a:pt x="0" y="0"/>
                  </a:moveTo>
                  <a:lnTo>
                    <a:pt x="4620871" y="0"/>
                  </a:lnTo>
                  <a:lnTo>
                    <a:pt x="4620871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209" name="Google Shape;209;p18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0" name="Google Shape;210;p18"/>
          <p:cNvGrpSpPr/>
          <p:nvPr/>
        </p:nvGrpSpPr>
        <p:grpSpPr>
          <a:xfrm>
            <a:off x="435576" y="327080"/>
            <a:ext cx="17416848" cy="9524344"/>
            <a:chOff x="0" y="-28575"/>
            <a:chExt cx="4587153" cy="2508469"/>
          </a:xfrm>
        </p:grpSpPr>
        <p:sp>
          <p:nvSpPr>
            <p:cNvPr id="211" name="Google Shape;211;p18"/>
            <p:cNvSpPr/>
            <p:nvPr/>
          </p:nvSpPr>
          <p:spPr>
            <a:xfrm>
              <a:off x="0" y="0"/>
              <a:ext cx="4587153" cy="2479894"/>
            </a:xfrm>
            <a:custGeom>
              <a:avLst/>
              <a:gdLst/>
              <a:ahLst/>
              <a:cxnLst/>
              <a:rect l="l" t="t" r="r" b="b"/>
              <a:pathLst>
                <a:path w="4587153" h="2479894" extrusionOk="0">
                  <a:moveTo>
                    <a:pt x="0" y="0"/>
                  </a:moveTo>
                  <a:lnTo>
                    <a:pt x="4587153" y="0"/>
                  </a:lnTo>
                  <a:lnTo>
                    <a:pt x="4587153" y="2479894"/>
                  </a:lnTo>
                  <a:lnTo>
                    <a:pt x="0" y="2479894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</p:sp>
        <p:sp>
          <p:nvSpPr>
            <p:cNvPr id="212" name="Google Shape;212;p18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13" name="Google Shape;21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4" name="Google Shape;214;p18"/>
          <p:cNvGrpSpPr/>
          <p:nvPr/>
        </p:nvGrpSpPr>
        <p:grpSpPr>
          <a:xfrm>
            <a:off x="2702471" y="2329135"/>
            <a:ext cx="12657684" cy="5969085"/>
            <a:chOff x="0" y="-28575"/>
            <a:chExt cx="5388147" cy="2540931"/>
          </a:xfrm>
        </p:grpSpPr>
        <p:sp>
          <p:nvSpPr>
            <p:cNvPr id="215" name="Google Shape;215;p18"/>
            <p:cNvSpPr/>
            <p:nvPr/>
          </p:nvSpPr>
          <p:spPr>
            <a:xfrm>
              <a:off x="0" y="0"/>
              <a:ext cx="5388147" cy="2512356"/>
            </a:xfrm>
            <a:custGeom>
              <a:avLst/>
              <a:gdLst/>
              <a:ahLst/>
              <a:cxnLst/>
              <a:rect l="l" t="t" r="r" b="b"/>
              <a:pathLst>
                <a:path w="5388147" h="2512356" extrusionOk="0">
                  <a:moveTo>
                    <a:pt x="0" y="0"/>
                  </a:moveTo>
                  <a:lnTo>
                    <a:pt x="5388147" y="0"/>
                  </a:lnTo>
                  <a:lnTo>
                    <a:pt x="5388147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216" name="Google Shape;216;p18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7" name="Google Shape;217;p18"/>
          <p:cNvGrpSpPr/>
          <p:nvPr/>
        </p:nvGrpSpPr>
        <p:grpSpPr>
          <a:xfrm>
            <a:off x="2784839" y="2404553"/>
            <a:ext cx="12492947" cy="5818249"/>
            <a:chOff x="0" y="-28575"/>
            <a:chExt cx="5318022" cy="2476723"/>
          </a:xfrm>
        </p:grpSpPr>
        <p:sp>
          <p:nvSpPr>
            <p:cNvPr id="218" name="Google Shape;218;p18"/>
            <p:cNvSpPr/>
            <p:nvPr/>
          </p:nvSpPr>
          <p:spPr>
            <a:xfrm>
              <a:off x="0" y="0"/>
              <a:ext cx="5318022" cy="2448148"/>
            </a:xfrm>
            <a:custGeom>
              <a:avLst/>
              <a:gdLst/>
              <a:ahLst/>
              <a:cxnLst/>
              <a:rect l="l" t="t" r="r" b="b"/>
              <a:pathLst>
                <a:path w="5318022" h="2448148" extrusionOk="0">
                  <a:moveTo>
                    <a:pt x="0" y="0"/>
                  </a:moveTo>
                  <a:lnTo>
                    <a:pt x="5318022" y="0"/>
                  </a:lnTo>
                  <a:lnTo>
                    <a:pt x="5318022" y="2448148"/>
                  </a:lnTo>
                  <a:lnTo>
                    <a:pt x="0" y="2448148"/>
                  </a:lnTo>
                  <a:close/>
                </a:path>
              </a:pathLst>
            </a:custGeom>
            <a:solidFill>
              <a:srgbClr val="A5C680"/>
            </a:solidFill>
            <a:ln>
              <a:noFill/>
            </a:ln>
          </p:spPr>
        </p:sp>
        <p:sp>
          <p:nvSpPr>
            <p:cNvPr id="219" name="Google Shape;219;p18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20" name="Google Shape;220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742127">
            <a:off x="449026" y="6339341"/>
            <a:ext cx="4164812" cy="295323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18"/>
          <p:cNvSpPr txBox="1"/>
          <p:nvPr/>
        </p:nvSpPr>
        <p:spPr>
          <a:xfrm>
            <a:off x="5253365" y="2468006"/>
            <a:ext cx="7986268" cy="5861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600" b="1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Paytone One"/>
                <a:cs typeface="Times New Roman" panose="02020603050405020304" pitchFamily="18" charset="0"/>
                <a:sym typeface="Paytone One"/>
              </a:rPr>
              <a:t>б…</a:t>
            </a:r>
            <a:r>
              <a:rPr lang="ru-RU" sz="6600" b="1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ea typeface="Paytone One"/>
                <a:cs typeface="Times New Roman" panose="02020603050405020304" pitchFamily="18" charset="0"/>
                <a:sym typeface="Paytone One"/>
              </a:rPr>
              <a:t>рёзка</a:t>
            </a:r>
            <a:endParaRPr lang="ru-RU" sz="6600" b="1" i="0" u="none" strike="noStrike" cap="none" dirty="0">
              <a:solidFill>
                <a:srgbClr val="000000"/>
              </a:solidFill>
              <a:latin typeface="Times New Roman" panose="02020603050405020304" pitchFamily="18" charset="0"/>
              <a:ea typeface="Paytone One"/>
              <a:cs typeface="Times New Roman" panose="02020603050405020304" pitchFamily="18" charset="0"/>
              <a:sym typeface="Paytone One"/>
            </a:endParaRPr>
          </a:p>
          <a:p>
            <a:pPr marL="0" marR="0" lvl="0" indent="0" algn="just" rtl="0">
              <a:lnSpc>
                <a:spcPct val="13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600" b="1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Paytone One"/>
                <a:cs typeface="Times New Roman" panose="02020603050405020304" pitchFamily="18" charset="0"/>
                <a:sym typeface="Paytone One"/>
              </a:rPr>
              <a:t>б…</a:t>
            </a:r>
            <a:r>
              <a:rPr lang="ru-RU" sz="6600" b="1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ea typeface="Paytone One"/>
                <a:cs typeface="Times New Roman" panose="02020603050405020304" pitchFamily="18" charset="0"/>
                <a:sym typeface="Paytone One"/>
              </a:rPr>
              <a:t>рёзовый</a:t>
            </a:r>
            <a:endParaRPr lang="ru-RU" sz="6600" b="1" i="0" u="none" strike="noStrike" cap="none" dirty="0">
              <a:solidFill>
                <a:srgbClr val="000000"/>
              </a:solidFill>
              <a:latin typeface="Times New Roman" panose="02020603050405020304" pitchFamily="18" charset="0"/>
              <a:ea typeface="Paytone One"/>
              <a:cs typeface="Times New Roman" panose="02020603050405020304" pitchFamily="18" charset="0"/>
              <a:sym typeface="Paytone One"/>
            </a:endParaRPr>
          </a:p>
          <a:p>
            <a:pPr marL="0" marR="0" lvl="0" indent="0" algn="just" rtl="0">
              <a:lnSpc>
                <a:spcPct val="13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600" b="1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Paytone One"/>
                <a:cs typeface="Times New Roman" panose="02020603050405020304" pitchFamily="18" charset="0"/>
                <a:sym typeface="Paytone One"/>
              </a:rPr>
              <a:t>б…</a:t>
            </a:r>
            <a:r>
              <a:rPr lang="ru-RU" sz="6600" b="1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ea typeface="Paytone One"/>
                <a:cs typeface="Times New Roman" panose="02020603050405020304" pitchFamily="18" charset="0"/>
                <a:sym typeface="Paytone One"/>
              </a:rPr>
              <a:t>резняк</a:t>
            </a:r>
            <a:endParaRPr lang="ru-RU" sz="6600" b="1" i="0" u="none" strike="noStrike" cap="none" dirty="0">
              <a:solidFill>
                <a:srgbClr val="000000"/>
              </a:solidFill>
              <a:latin typeface="Times New Roman" panose="02020603050405020304" pitchFamily="18" charset="0"/>
              <a:ea typeface="Paytone One"/>
              <a:cs typeface="Times New Roman" panose="02020603050405020304" pitchFamily="18" charset="0"/>
              <a:sym typeface="Paytone One"/>
            </a:endParaRPr>
          </a:p>
          <a:p>
            <a:pPr marL="0" marR="0" lvl="0" indent="0" algn="just" rtl="0">
              <a:lnSpc>
                <a:spcPct val="137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600" b="1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Paytone One"/>
                <a:cs typeface="Times New Roman" panose="02020603050405020304" pitchFamily="18" charset="0"/>
                <a:sym typeface="Paytone One"/>
              </a:rPr>
              <a:t>б…реза</a:t>
            </a:r>
          </a:p>
          <a:p>
            <a:pPr marL="0" marR="0" lvl="0" indent="0" algn="ctr" rtl="0">
              <a:lnSpc>
                <a:spcPct val="137006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225" name="Google Shape;225;p18"/>
          <p:cNvPicPr preferRelativeResize="0"/>
          <p:nvPr/>
        </p:nvPicPr>
        <p:blipFill rotWithShape="1">
          <a:blip r:embed="rId5">
            <a:alphaModFix/>
          </a:blip>
          <a:srcRect l="31917" t="32569" r="31914" b="32573"/>
          <a:stretch/>
        </p:blipFill>
        <p:spPr>
          <a:xfrm>
            <a:off x="13592163" y="6902931"/>
            <a:ext cx="3709502" cy="2010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A5DB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3"/>
          <p:cNvGrpSpPr/>
          <p:nvPr/>
        </p:nvGrpSpPr>
        <p:grpSpPr>
          <a:xfrm>
            <a:off x="371565" y="265452"/>
            <a:ext cx="17544985" cy="9647661"/>
            <a:chOff x="0" y="-28575"/>
            <a:chExt cx="4620871" cy="2540931"/>
          </a:xfrm>
        </p:grpSpPr>
        <p:sp>
          <p:nvSpPr>
            <p:cNvPr id="85" name="Google Shape;85;p13"/>
            <p:cNvSpPr/>
            <p:nvPr/>
          </p:nvSpPr>
          <p:spPr>
            <a:xfrm>
              <a:off x="0" y="0"/>
              <a:ext cx="4620871" cy="2512356"/>
            </a:xfrm>
            <a:custGeom>
              <a:avLst/>
              <a:gdLst/>
              <a:ahLst/>
              <a:cxnLst/>
              <a:rect l="l" t="t" r="r" b="b"/>
              <a:pathLst>
                <a:path w="4620871" h="2512356" extrusionOk="0">
                  <a:moveTo>
                    <a:pt x="0" y="0"/>
                  </a:moveTo>
                  <a:lnTo>
                    <a:pt x="4620871" y="0"/>
                  </a:lnTo>
                  <a:lnTo>
                    <a:pt x="4620871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86" name="Google Shape;86;p13"/>
            <p:cNvSpPr txBox="1"/>
            <p:nvPr/>
          </p:nvSpPr>
          <p:spPr>
            <a:xfrm>
              <a:off x="0" y="-28575"/>
              <a:ext cx="812700" cy="84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" name="Google Shape;87;p13"/>
          <p:cNvGrpSpPr/>
          <p:nvPr/>
        </p:nvGrpSpPr>
        <p:grpSpPr>
          <a:xfrm>
            <a:off x="435576" y="327080"/>
            <a:ext cx="17416961" cy="9524406"/>
            <a:chOff x="0" y="-28575"/>
            <a:chExt cx="4587153" cy="2508469"/>
          </a:xfrm>
        </p:grpSpPr>
        <p:sp>
          <p:nvSpPr>
            <p:cNvPr id="88" name="Google Shape;88;p13"/>
            <p:cNvSpPr/>
            <p:nvPr/>
          </p:nvSpPr>
          <p:spPr>
            <a:xfrm>
              <a:off x="0" y="0"/>
              <a:ext cx="4587153" cy="2479894"/>
            </a:xfrm>
            <a:custGeom>
              <a:avLst/>
              <a:gdLst/>
              <a:ahLst/>
              <a:cxnLst/>
              <a:rect l="l" t="t" r="r" b="b"/>
              <a:pathLst>
                <a:path w="4587153" h="2479894" extrusionOk="0">
                  <a:moveTo>
                    <a:pt x="0" y="0"/>
                  </a:moveTo>
                  <a:lnTo>
                    <a:pt x="4587153" y="0"/>
                  </a:lnTo>
                  <a:lnTo>
                    <a:pt x="4587153" y="2479894"/>
                  </a:lnTo>
                  <a:lnTo>
                    <a:pt x="0" y="2479894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</p:sp>
        <p:sp>
          <p:nvSpPr>
            <p:cNvPr id="89" name="Google Shape;89;p13"/>
            <p:cNvSpPr txBox="1"/>
            <p:nvPr/>
          </p:nvSpPr>
          <p:spPr>
            <a:xfrm>
              <a:off x="0" y="-28575"/>
              <a:ext cx="812700" cy="84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0" name="Google Shape;90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3"/>
          <p:cNvSpPr txBox="1"/>
          <p:nvPr/>
        </p:nvSpPr>
        <p:spPr>
          <a:xfrm>
            <a:off x="1997210" y="2312165"/>
            <a:ext cx="14293575" cy="1611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80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ea typeface="Paytone One"/>
                <a:cs typeface="Times New Roman" panose="02020603050405020304" pitchFamily="18" charset="0"/>
                <a:sym typeface="Paytone One"/>
              </a:rPr>
              <a:t>Однокоренные слова </a:t>
            </a:r>
            <a:endParaRPr sz="8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7" name="Google Shape;97;p13"/>
          <p:cNvPicPr preferRelativeResize="0"/>
          <p:nvPr/>
        </p:nvPicPr>
        <p:blipFill rotWithShape="1">
          <a:blip r:embed="rId4">
            <a:alphaModFix/>
          </a:blip>
          <a:srcRect l="34595" t="11995" r="52026" b="68625"/>
          <a:stretch/>
        </p:blipFill>
        <p:spPr>
          <a:xfrm>
            <a:off x="2959644" y="6535719"/>
            <a:ext cx="1879877" cy="1531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3"/>
          <p:cNvPicPr preferRelativeResize="0"/>
          <p:nvPr/>
        </p:nvPicPr>
        <p:blipFill rotWithShape="1">
          <a:blip r:embed="rId4">
            <a:alphaModFix/>
          </a:blip>
          <a:srcRect l="55552" t="11995" r="30322" b="68625"/>
          <a:stretch/>
        </p:blipFill>
        <p:spPr>
          <a:xfrm>
            <a:off x="13291425" y="6535725"/>
            <a:ext cx="1984925" cy="1531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3"/>
          <p:cNvPicPr preferRelativeResize="0"/>
          <p:nvPr/>
        </p:nvPicPr>
        <p:blipFill rotWithShape="1">
          <a:blip r:embed="rId4">
            <a:alphaModFix/>
          </a:blip>
          <a:srcRect l="15507" t="35995" r="15507"/>
          <a:stretch/>
        </p:blipFill>
        <p:spPr>
          <a:xfrm>
            <a:off x="4297011" y="5414918"/>
            <a:ext cx="9693974" cy="5059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A5DB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" name="Google Shape;207;p18"/>
          <p:cNvGrpSpPr/>
          <p:nvPr/>
        </p:nvGrpSpPr>
        <p:grpSpPr>
          <a:xfrm>
            <a:off x="371565" y="265452"/>
            <a:ext cx="17544871" cy="9647599"/>
            <a:chOff x="0" y="-28575"/>
            <a:chExt cx="4620871" cy="2540931"/>
          </a:xfrm>
        </p:grpSpPr>
        <p:sp>
          <p:nvSpPr>
            <p:cNvPr id="208" name="Google Shape;208;p18"/>
            <p:cNvSpPr/>
            <p:nvPr/>
          </p:nvSpPr>
          <p:spPr>
            <a:xfrm>
              <a:off x="0" y="0"/>
              <a:ext cx="4620871" cy="2512356"/>
            </a:xfrm>
            <a:custGeom>
              <a:avLst/>
              <a:gdLst/>
              <a:ahLst/>
              <a:cxnLst/>
              <a:rect l="l" t="t" r="r" b="b"/>
              <a:pathLst>
                <a:path w="4620871" h="2512356" extrusionOk="0">
                  <a:moveTo>
                    <a:pt x="0" y="0"/>
                  </a:moveTo>
                  <a:lnTo>
                    <a:pt x="4620871" y="0"/>
                  </a:lnTo>
                  <a:lnTo>
                    <a:pt x="4620871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209" name="Google Shape;209;p18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0" name="Google Shape;210;p18"/>
          <p:cNvGrpSpPr/>
          <p:nvPr/>
        </p:nvGrpSpPr>
        <p:grpSpPr>
          <a:xfrm>
            <a:off x="435576" y="327080"/>
            <a:ext cx="17416848" cy="9524344"/>
            <a:chOff x="0" y="-28575"/>
            <a:chExt cx="4587153" cy="2508469"/>
          </a:xfrm>
        </p:grpSpPr>
        <p:sp>
          <p:nvSpPr>
            <p:cNvPr id="211" name="Google Shape;211;p18"/>
            <p:cNvSpPr/>
            <p:nvPr/>
          </p:nvSpPr>
          <p:spPr>
            <a:xfrm>
              <a:off x="0" y="0"/>
              <a:ext cx="4587153" cy="2479894"/>
            </a:xfrm>
            <a:custGeom>
              <a:avLst/>
              <a:gdLst/>
              <a:ahLst/>
              <a:cxnLst/>
              <a:rect l="l" t="t" r="r" b="b"/>
              <a:pathLst>
                <a:path w="4587153" h="2479894" extrusionOk="0">
                  <a:moveTo>
                    <a:pt x="0" y="0"/>
                  </a:moveTo>
                  <a:lnTo>
                    <a:pt x="4587153" y="0"/>
                  </a:lnTo>
                  <a:lnTo>
                    <a:pt x="4587153" y="2479894"/>
                  </a:lnTo>
                  <a:lnTo>
                    <a:pt x="0" y="2479894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</p:sp>
        <p:sp>
          <p:nvSpPr>
            <p:cNvPr id="212" name="Google Shape;212;p18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13" name="Google Shape;21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4" name="Google Shape;214;p18"/>
          <p:cNvGrpSpPr/>
          <p:nvPr/>
        </p:nvGrpSpPr>
        <p:grpSpPr>
          <a:xfrm>
            <a:off x="2702471" y="2329135"/>
            <a:ext cx="12657684" cy="5969085"/>
            <a:chOff x="0" y="-28575"/>
            <a:chExt cx="5388147" cy="2540931"/>
          </a:xfrm>
        </p:grpSpPr>
        <p:sp>
          <p:nvSpPr>
            <p:cNvPr id="215" name="Google Shape;215;p18"/>
            <p:cNvSpPr/>
            <p:nvPr/>
          </p:nvSpPr>
          <p:spPr>
            <a:xfrm>
              <a:off x="0" y="0"/>
              <a:ext cx="5388147" cy="2512356"/>
            </a:xfrm>
            <a:custGeom>
              <a:avLst/>
              <a:gdLst/>
              <a:ahLst/>
              <a:cxnLst/>
              <a:rect l="l" t="t" r="r" b="b"/>
              <a:pathLst>
                <a:path w="5388147" h="2512356" extrusionOk="0">
                  <a:moveTo>
                    <a:pt x="0" y="0"/>
                  </a:moveTo>
                  <a:lnTo>
                    <a:pt x="5388147" y="0"/>
                  </a:lnTo>
                  <a:lnTo>
                    <a:pt x="5388147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216" name="Google Shape;216;p18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7" name="Google Shape;217;p18"/>
          <p:cNvGrpSpPr/>
          <p:nvPr/>
        </p:nvGrpSpPr>
        <p:grpSpPr>
          <a:xfrm>
            <a:off x="2784839" y="2404553"/>
            <a:ext cx="12492947" cy="5818249"/>
            <a:chOff x="0" y="-28575"/>
            <a:chExt cx="5318022" cy="2476723"/>
          </a:xfrm>
        </p:grpSpPr>
        <p:sp>
          <p:nvSpPr>
            <p:cNvPr id="218" name="Google Shape;218;p18"/>
            <p:cNvSpPr/>
            <p:nvPr/>
          </p:nvSpPr>
          <p:spPr>
            <a:xfrm>
              <a:off x="0" y="0"/>
              <a:ext cx="5318022" cy="2448148"/>
            </a:xfrm>
            <a:custGeom>
              <a:avLst/>
              <a:gdLst/>
              <a:ahLst/>
              <a:cxnLst/>
              <a:rect l="l" t="t" r="r" b="b"/>
              <a:pathLst>
                <a:path w="5318022" h="2448148" extrusionOk="0">
                  <a:moveTo>
                    <a:pt x="0" y="0"/>
                  </a:moveTo>
                  <a:lnTo>
                    <a:pt x="5318022" y="0"/>
                  </a:lnTo>
                  <a:lnTo>
                    <a:pt x="5318022" y="2448148"/>
                  </a:lnTo>
                  <a:lnTo>
                    <a:pt x="0" y="2448148"/>
                  </a:lnTo>
                  <a:close/>
                </a:path>
              </a:pathLst>
            </a:custGeom>
            <a:solidFill>
              <a:srgbClr val="A5C680"/>
            </a:solidFill>
            <a:ln>
              <a:noFill/>
            </a:ln>
          </p:spPr>
        </p:sp>
        <p:sp>
          <p:nvSpPr>
            <p:cNvPr id="219" name="Google Shape;219;p18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20" name="Google Shape;220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742127">
            <a:off x="449026" y="6339341"/>
            <a:ext cx="4164812" cy="295323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18"/>
          <p:cNvSpPr txBox="1"/>
          <p:nvPr/>
        </p:nvSpPr>
        <p:spPr>
          <a:xfrm>
            <a:off x="4758258" y="2468006"/>
            <a:ext cx="9314930" cy="5059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70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Paytone One"/>
                <a:cs typeface="Times New Roman" panose="02020603050405020304" pitchFamily="18" charset="0"/>
                <a:sym typeface="Paytone One"/>
              </a:rPr>
              <a:t>Однокоренные слова — это близкие по смыслу слова с одним и тем же корнем.</a:t>
            </a:r>
            <a:endParaRPr kumimoji="0" sz="6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25" name="Google Shape;225;p18"/>
          <p:cNvPicPr preferRelativeResize="0"/>
          <p:nvPr/>
        </p:nvPicPr>
        <p:blipFill rotWithShape="1">
          <a:blip r:embed="rId5">
            <a:alphaModFix/>
          </a:blip>
          <a:srcRect l="31917" t="32569" r="31914" b="32573"/>
          <a:stretch/>
        </p:blipFill>
        <p:spPr>
          <a:xfrm>
            <a:off x="13592163" y="6902931"/>
            <a:ext cx="3709502" cy="20109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0596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A5DB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" name="Google Shape;207;p18"/>
          <p:cNvGrpSpPr/>
          <p:nvPr/>
        </p:nvGrpSpPr>
        <p:grpSpPr>
          <a:xfrm>
            <a:off x="371565" y="265452"/>
            <a:ext cx="17544871" cy="9647599"/>
            <a:chOff x="0" y="-28575"/>
            <a:chExt cx="4620871" cy="2540931"/>
          </a:xfrm>
        </p:grpSpPr>
        <p:sp>
          <p:nvSpPr>
            <p:cNvPr id="208" name="Google Shape;208;p18"/>
            <p:cNvSpPr/>
            <p:nvPr/>
          </p:nvSpPr>
          <p:spPr>
            <a:xfrm>
              <a:off x="0" y="0"/>
              <a:ext cx="4620871" cy="2512356"/>
            </a:xfrm>
            <a:custGeom>
              <a:avLst/>
              <a:gdLst/>
              <a:ahLst/>
              <a:cxnLst/>
              <a:rect l="l" t="t" r="r" b="b"/>
              <a:pathLst>
                <a:path w="4620871" h="2512356" extrusionOk="0">
                  <a:moveTo>
                    <a:pt x="0" y="0"/>
                  </a:moveTo>
                  <a:lnTo>
                    <a:pt x="4620871" y="0"/>
                  </a:lnTo>
                  <a:lnTo>
                    <a:pt x="4620871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209" name="Google Shape;209;p18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0" name="Google Shape;210;p18"/>
          <p:cNvGrpSpPr/>
          <p:nvPr/>
        </p:nvGrpSpPr>
        <p:grpSpPr>
          <a:xfrm>
            <a:off x="435576" y="327080"/>
            <a:ext cx="17416848" cy="9524344"/>
            <a:chOff x="0" y="-28575"/>
            <a:chExt cx="4587153" cy="2508469"/>
          </a:xfrm>
        </p:grpSpPr>
        <p:sp>
          <p:nvSpPr>
            <p:cNvPr id="211" name="Google Shape;211;p18"/>
            <p:cNvSpPr/>
            <p:nvPr/>
          </p:nvSpPr>
          <p:spPr>
            <a:xfrm>
              <a:off x="0" y="0"/>
              <a:ext cx="4587153" cy="2479894"/>
            </a:xfrm>
            <a:custGeom>
              <a:avLst/>
              <a:gdLst/>
              <a:ahLst/>
              <a:cxnLst/>
              <a:rect l="l" t="t" r="r" b="b"/>
              <a:pathLst>
                <a:path w="4587153" h="2479894" extrusionOk="0">
                  <a:moveTo>
                    <a:pt x="0" y="0"/>
                  </a:moveTo>
                  <a:lnTo>
                    <a:pt x="4587153" y="0"/>
                  </a:lnTo>
                  <a:lnTo>
                    <a:pt x="4587153" y="2479894"/>
                  </a:lnTo>
                  <a:lnTo>
                    <a:pt x="0" y="2479894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</p:sp>
        <p:sp>
          <p:nvSpPr>
            <p:cNvPr id="212" name="Google Shape;212;p18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13" name="Google Shape;21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4" name="Google Shape;214;p18"/>
          <p:cNvGrpSpPr/>
          <p:nvPr/>
        </p:nvGrpSpPr>
        <p:grpSpPr>
          <a:xfrm>
            <a:off x="2702471" y="2329135"/>
            <a:ext cx="12657684" cy="5969085"/>
            <a:chOff x="0" y="-28575"/>
            <a:chExt cx="5388147" cy="2540931"/>
          </a:xfrm>
        </p:grpSpPr>
        <p:sp>
          <p:nvSpPr>
            <p:cNvPr id="215" name="Google Shape;215;p18"/>
            <p:cNvSpPr/>
            <p:nvPr/>
          </p:nvSpPr>
          <p:spPr>
            <a:xfrm>
              <a:off x="0" y="0"/>
              <a:ext cx="5388147" cy="2512356"/>
            </a:xfrm>
            <a:custGeom>
              <a:avLst/>
              <a:gdLst/>
              <a:ahLst/>
              <a:cxnLst/>
              <a:rect l="l" t="t" r="r" b="b"/>
              <a:pathLst>
                <a:path w="5388147" h="2512356" extrusionOk="0">
                  <a:moveTo>
                    <a:pt x="0" y="0"/>
                  </a:moveTo>
                  <a:lnTo>
                    <a:pt x="5388147" y="0"/>
                  </a:lnTo>
                  <a:lnTo>
                    <a:pt x="5388147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216" name="Google Shape;216;p18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7" name="Google Shape;217;p18"/>
          <p:cNvGrpSpPr/>
          <p:nvPr/>
        </p:nvGrpSpPr>
        <p:grpSpPr>
          <a:xfrm>
            <a:off x="2784839" y="2404553"/>
            <a:ext cx="12492947" cy="5818249"/>
            <a:chOff x="0" y="-28575"/>
            <a:chExt cx="5318022" cy="2476723"/>
          </a:xfrm>
        </p:grpSpPr>
        <p:sp>
          <p:nvSpPr>
            <p:cNvPr id="218" name="Google Shape;218;p18"/>
            <p:cNvSpPr/>
            <p:nvPr/>
          </p:nvSpPr>
          <p:spPr>
            <a:xfrm>
              <a:off x="0" y="0"/>
              <a:ext cx="5318022" cy="2448148"/>
            </a:xfrm>
            <a:custGeom>
              <a:avLst/>
              <a:gdLst/>
              <a:ahLst/>
              <a:cxnLst/>
              <a:rect l="l" t="t" r="r" b="b"/>
              <a:pathLst>
                <a:path w="5318022" h="2448148" extrusionOk="0">
                  <a:moveTo>
                    <a:pt x="0" y="0"/>
                  </a:moveTo>
                  <a:lnTo>
                    <a:pt x="5318022" y="0"/>
                  </a:lnTo>
                  <a:lnTo>
                    <a:pt x="5318022" y="2448148"/>
                  </a:lnTo>
                  <a:lnTo>
                    <a:pt x="0" y="2448148"/>
                  </a:lnTo>
                  <a:close/>
                </a:path>
              </a:pathLst>
            </a:custGeom>
            <a:solidFill>
              <a:srgbClr val="A5C680"/>
            </a:solidFill>
            <a:ln>
              <a:noFill/>
            </a:ln>
          </p:spPr>
        </p:sp>
        <p:sp>
          <p:nvSpPr>
            <p:cNvPr id="219" name="Google Shape;219;p18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20" name="Google Shape;220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742127">
            <a:off x="449026" y="6339341"/>
            <a:ext cx="4164812" cy="2953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18"/>
          <p:cNvPicPr preferRelativeResize="0"/>
          <p:nvPr/>
        </p:nvPicPr>
        <p:blipFill rotWithShape="1">
          <a:blip r:embed="rId5">
            <a:alphaModFix/>
          </a:blip>
          <a:srcRect l="31917" t="32569" r="31914" b="32573"/>
          <a:stretch/>
        </p:blipFill>
        <p:spPr>
          <a:xfrm>
            <a:off x="13592163" y="6902931"/>
            <a:ext cx="3709502" cy="201097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Овал 1">
            <a:extLst>
              <a:ext uri="{FF2B5EF4-FFF2-40B4-BE49-F238E27FC236}">
                <a16:creationId xmlns:a16="http://schemas.microsoft.com/office/drawing/2014/main" id="{D1BBFF55-E724-4214-88E0-5EFFAA479A1C}"/>
              </a:ext>
            </a:extLst>
          </p:cNvPr>
          <p:cNvSpPr/>
          <p:nvPr/>
        </p:nvSpPr>
        <p:spPr>
          <a:xfrm>
            <a:off x="3423568" y="2763647"/>
            <a:ext cx="3528855" cy="125730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/>
              <a:t>1 группа</a:t>
            </a: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E116583A-DFF1-45FA-A712-48E6486B554D}"/>
              </a:ext>
            </a:extLst>
          </p:cNvPr>
          <p:cNvSpPr/>
          <p:nvPr/>
        </p:nvSpPr>
        <p:spPr>
          <a:xfrm>
            <a:off x="7375982" y="2688752"/>
            <a:ext cx="3528855" cy="125730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/>
              <a:t>2 группа</a:t>
            </a: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4BECFCB4-5C52-4C57-8693-79802DB0E2B3}"/>
              </a:ext>
            </a:extLst>
          </p:cNvPr>
          <p:cNvSpPr/>
          <p:nvPr/>
        </p:nvSpPr>
        <p:spPr>
          <a:xfrm>
            <a:off x="11325372" y="2763647"/>
            <a:ext cx="3528855" cy="125730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/>
              <a:t>3 группа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C3F4067-2F90-41A4-9F16-BF7A7A2A4DD4}"/>
              </a:ext>
            </a:extLst>
          </p:cNvPr>
          <p:cNvSpPr/>
          <p:nvPr/>
        </p:nvSpPr>
        <p:spPr>
          <a:xfrm>
            <a:off x="4086838" y="4489584"/>
            <a:ext cx="2200275" cy="772912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дожд</a:t>
            </a: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4C620EC9-3FEF-411E-A918-3F97B18AB6C8}"/>
              </a:ext>
            </a:extLst>
          </p:cNvPr>
          <p:cNvSpPr/>
          <p:nvPr/>
        </p:nvSpPr>
        <p:spPr>
          <a:xfrm>
            <a:off x="8040271" y="4489584"/>
            <a:ext cx="2200275" cy="772912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масл</a:t>
            </a: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C19FD2FE-82F9-4826-8224-33BB69183978}"/>
              </a:ext>
            </a:extLst>
          </p:cNvPr>
          <p:cNvSpPr/>
          <p:nvPr/>
        </p:nvSpPr>
        <p:spPr>
          <a:xfrm>
            <a:off x="11989661" y="4489584"/>
            <a:ext cx="2200275" cy="772912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-лес-</a:t>
            </a:r>
          </a:p>
        </p:txBody>
      </p:sp>
    </p:spTree>
    <p:extLst>
      <p:ext uri="{BB962C8B-B14F-4D97-AF65-F5344CB8AC3E}">
        <p14:creationId xmlns:p14="http://schemas.microsoft.com/office/powerpoint/2010/main" val="4168539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A5DB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" name="Google Shape;207;p18"/>
          <p:cNvGrpSpPr/>
          <p:nvPr/>
        </p:nvGrpSpPr>
        <p:grpSpPr>
          <a:xfrm>
            <a:off x="371565" y="265452"/>
            <a:ext cx="17544871" cy="9647599"/>
            <a:chOff x="0" y="-28575"/>
            <a:chExt cx="4620871" cy="2540931"/>
          </a:xfrm>
        </p:grpSpPr>
        <p:sp>
          <p:nvSpPr>
            <p:cNvPr id="208" name="Google Shape;208;p18"/>
            <p:cNvSpPr/>
            <p:nvPr/>
          </p:nvSpPr>
          <p:spPr>
            <a:xfrm>
              <a:off x="0" y="0"/>
              <a:ext cx="4620871" cy="2512356"/>
            </a:xfrm>
            <a:custGeom>
              <a:avLst/>
              <a:gdLst/>
              <a:ahLst/>
              <a:cxnLst/>
              <a:rect l="l" t="t" r="r" b="b"/>
              <a:pathLst>
                <a:path w="4620871" h="2512356" extrusionOk="0">
                  <a:moveTo>
                    <a:pt x="0" y="0"/>
                  </a:moveTo>
                  <a:lnTo>
                    <a:pt x="4620871" y="0"/>
                  </a:lnTo>
                  <a:lnTo>
                    <a:pt x="4620871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209" name="Google Shape;209;p18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0" name="Google Shape;210;p18"/>
          <p:cNvGrpSpPr/>
          <p:nvPr/>
        </p:nvGrpSpPr>
        <p:grpSpPr>
          <a:xfrm>
            <a:off x="435576" y="327080"/>
            <a:ext cx="17416848" cy="9524344"/>
            <a:chOff x="0" y="-28575"/>
            <a:chExt cx="4587153" cy="2508469"/>
          </a:xfrm>
        </p:grpSpPr>
        <p:sp>
          <p:nvSpPr>
            <p:cNvPr id="211" name="Google Shape;211;p18"/>
            <p:cNvSpPr/>
            <p:nvPr/>
          </p:nvSpPr>
          <p:spPr>
            <a:xfrm>
              <a:off x="0" y="0"/>
              <a:ext cx="4587153" cy="2479894"/>
            </a:xfrm>
            <a:custGeom>
              <a:avLst/>
              <a:gdLst/>
              <a:ahLst/>
              <a:cxnLst/>
              <a:rect l="l" t="t" r="r" b="b"/>
              <a:pathLst>
                <a:path w="4587153" h="2479894" extrusionOk="0">
                  <a:moveTo>
                    <a:pt x="0" y="0"/>
                  </a:moveTo>
                  <a:lnTo>
                    <a:pt x="4587153" y="0"/>
                  </a:lnTo>
                  <a:lnTo>
                    <a:pt x="4587153" y="2479894"/>
                  </a:lnTo>
                  <a:lnTo>
                    <a:pt x="0" y="2479894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</p:sp>
        <p:sp>
          <p:nvSpPr>
            <p:cNvPr id="212" name="Google Shape;212;p18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13" name="Google Shape;21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4" name="Google Shape;214;p18"/>
          <p:cNvGrpSpPr/>
          <p:nvPr/>
        </p:nvGrpSpPr>
        <p:grpSpPr>
          <a:xfrm>
            <a:off x="2702471" y="2329135"/>
            <a:ext cx="12657684" cy="5969085"/>
            <a:chOff x="0" y="-28575"/>
            <a:chExt cx="5388147" cy="2540931"/>
          </a:xfrm>
        </p:grpSpPr>
        <p:sp>
          <p:nvSpPr>
            <p:cNvPr id="215" name="Google Shape;215;p18"/>
            <p:cNvSpPr/>
            <p:nvPr/>
          </p:nvSpPr>
          <p:spPr>
            <a:xfrm>
              <a:off x="0" y="0"/>
              <a:ext cx="5388147" cy="2512356"/>
            </a:xfrm>
            <a:custGeom>
              <a:avLst/>
              <a:gdLst/>
              <a:ahLst/>
              <a:cxnLst/>
              <a:rect l="l" t="t" r="r" b="b"/>
              <a:pathLst>
                <a:path w="5388147" h="2512356" extrusionOk="0">
                  <a:moveTo>
                    <a:pt x="0" y="0"/>
                  </a:moveTo>
                  <a:lnTo>
                    <a:pt x="5388147" y="0"/>
                  </a:lnTo>
                  <a:lnTo>
                    <a:pt x="5388147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216" name="Google Shape;216;p18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7" name="Google Shape;217;p18"/>
          <p:cNvGrpSpPr/>
          <p:nvPr/>
        </p:nvGrpSpPr>
        <p:grpSpPr>
          <a:xfrm>
            <a:off x="2784839" y="2404553"/>
            <a:ext cx="12492947" cy="5818249"/>
            <a:chOff x="0" y="-28575"/>
            <a:chExt cx="5318022" cy="2476723"/>
          </a:xfrm>
        </p:grpSpPr>
        <p:sp>
          <p:nvSpPr>
            <p:cNvPr id="218" name="Google Shape;218;p18"/>
            <p:cNvSpPr/>
            <p:nvPr/>
          </p:nvSpPr>
          <p:spPr>
            <a:xfrm>
              <a:off x="0" y="0"/>
              <a:ext cx="5318022" cy="2448148"/>
            </a:xfrm>
            <a:custGeom>
              <a:avLst/>
              <a:gdLst/>
              <a:ahLst/>
              <a:cxnLst/>
              <a:rect l="l" t="t" r="r" b="b"/>
              <a:pathLst>
                <a:path w="5318022" h="2448148" extrusionOk="0">
                  <a:moveTo>
                    <a:pt x="0" y="0"/>
                  </a:moveTo>
                  <a:lnTo>
                    <a:pt x="5318022" y="0"/>
                  </a:lnTo>
                  <a:lnTo>
                    <a:pt x="5318022" y="2448148"/>
                  </a:lnTo>
                  <a:lnTo>
                    <a:pt x="0" y="2448148"/>
                  </a:lnTo>
                  <a:close/>
                </a:path>
              </a:pathLst>
            </a:custGeom>
            <a:solidFill>
              <a:srgbClr val="A5C680"/>
            </a:solidFill>
            <a:ln>
              <a:noFill/>
            </a:ln>
          </p:spPr>
        </p:sp>
        <p:sp>
          <p:nvSpPr>
            <p:cNvPr id="219" name="Google Shape;219;p18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20" name="Google Shape;220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742127">
            <a:off x="449026" y="6339341"/>
            <a:ext cx="4164812" cy="2953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18"/>
          <p:cNvPicPr preferRelativeResize="0"/>
          <p:nvPr/>
        </p:nvPicPr>
        <p:blipFill rotWithShape="1">
          <a:blip r:embed="rId5">
            <a:alphaModFix/>
          </a:blip>
          <a:srcRect l="31917" t="32569" r="31914" b="32573"/>
          <a:stretch/>
        </p:blipFill>
        <p:spPr>
          <a:xfrm>
            <a:off x="13592163" y="6902931"/>
            <a:ext cx="3709502" cy="201097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Овал 1">
            <a:extLst>
              <a:ext uri="{FF2B5EF4-FFF2-40B4-BE49-F238E27FC236}">
                <a16:creationId xmlns:a16="http://schemas.microsoft.com/office/drawing/2014/main" id="{D1BBFF55-E724-4214-88E0-5EFFAA479A1C}"/>
              </a:ext>
            </a:extLst>
          </p:cNvPr>
          <p:cNvSpPr/>
          <p:nvPr/>
        </p:nvSpPr>
        <p:spPr>
          <a:xfrm>
            <a:off x="3423568" y="2763647"/>
            <a:ext cx="3528855" cy="12573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Однокоренные слова</a:t>
            </a: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E116583A-DFF1-45FA-A712-48E6486B554D}"/>
              </a:ext>
            </a:extLst>
          </p:cNvPr>
          <p:cNvSpPr/>
          <p:nvPr/>
        </p:nvSpPr>
        <p:spPr>
          <a:xfrm>
            <a:off x="7375982" y="2688752"/>
            <a:ext cx="3528855" cy="12573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слова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4BECFCB4-5C52-4C57-8693-79802DB0E2B3}"/>
              </a:ext>
            </a:extLst>
          </p:cNvPr>
          <p:cNvSpPr/>
          <p:nvPr/>
        </p:nvSpPr>
        <p:spPr>
          <a:xfrm>
            <a:off x="11325372" y="2763647"/>
            <a:ext cx="3528855" cy="12573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 - синонимы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C3F4067-2F90-41A4-9F16-BF7A7A2A4DD4}"/>
              </a:ext>
            </a:extLst>
          </p:cNvPr>
          <p:cNvSpPr/>
          <p:nvPr/>
        </p:nvSpPr>
        <p:spPr>
          <a:xfrm>
            <a:off x="6818170" y="7487599"/>
            <a:ext cx="2200275" cy="772912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4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домик</a:t>
            </a:r>
            <a:endParaRPr kumimoji="0" lang="ru-RU" sz="4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4C620EC9-3FEF-411E-A918-3F97B18AB6C8}"/>
              </a:ext>
            </a:extLst>
          </p:cNvPr>
          <p:cNvSpPr/>
          <p:nvPr/>
        </p:nvSpPr>
        <p:spPr>
          <a:xfrm>
            <a:off x="11172747" y="7480704"/>
            <a:ext cx="2200275" cy="772912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4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домовой</a:t>
            </a:r>
            <a:endParaRPr kumimoji="0" lang="ru-RU" sz="4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C19FD2FE-82F9-4826-8224-33BB69183978}"/>
              </a:ext>
            </a:extLst>
          </p:cNvPr>
          <p:cNvSpPr/>
          <p:nvPr/>
        </p:nvSpPr>
        <p:spPr>
          <a:xfrm>
            <a:off x="9418196" y="8514768"/>
            <a:ext cx="2200275" cy="772912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4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доме</a:t>
            </a:r>
            <a:endParaRPr kumimoji="0" lang="ru-RU" sz="4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6AE1191D-706D-4D2B-AE9E-880AF2615316}"/>
              </a:ext>
            </a:extLst>
          </p:cNvPr>
          <p:cNvSpPr/>
          <p:nvPr/>
        </p:nvSpPr>
        <p:spPr>
          <a:xfrm>
            <a:off x="8979655" y="7483419"/>
            <a:ext cx="2200275" cy="772912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4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дома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29BFC6E8-12E6-4ED0-BB92-35048506BBA8}"/>
              </a:ext>
            </a:extLst>
          </p:cNvPr>
          <p:cNvSpPr/>
          <p:nvPr/>
        </p:nvSpPr>
        <p:spPr>
          <a:xfrm>
            <a:off x="4811655" y="7480704"/>
            <a:ext cx="2200275" cy="772912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4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изба</a:t>
            </a:r>
            <a:endParaRPr kumimoji="0" lang="ru-RU" sz="4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4EA4C288-4D90-4EAD-B955-EF0102025348}"/>
              </a:ext>
            </a:extLst>
          </p:cNvPr>
          <p:cNvSpPr/>
          <p:nvPr/>
        </p:nvSpPr>
        <p:spPr>
          <a:xfrm>
            <a:off x="6481210" y="8514768"/>
            <a:ext cx="2200275" cy="772912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4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здание</a:t>
            </a:r>
          </a:p>
        </p:txBody>
      </p:sp>
    </p:spTree>
    <p:extLst>
      <p:ext uri="{BB962C8B-B14F-4D97-AF65-F5344CB8AC3E}">
        <p14:creationId xmlns:p14="http://schemas.microsoft.com/office/powerpoint/2010/main" val="3725936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42 -0.02361 L 0.00842 -0.0233 C 0.00834 -0.02809 0.00816 -0.03256 0.00808 -0.03688 C 0.0079 -0.04059 0.00764 -0.04429 0.00764 -0.04799 C 0.00773 -0.05015 0.00816 -0.05216 0.00842 -0.05401 C 0.01025 -0.06682 0.00886 -0.05864 0.0125 -0.0713 C 0.01693 -0.0875 0.01832 -0.0966 0.02483 -0.10895 C 0.02917 -0.11728 0.03551 -0.12376 0.0408 -0.12716 C 0.04306 -0.12855 0.04523 -0.12917 0.04757 -0.13025 C 0.05365 -0.12978 0.05973 -0.12994 0.06598 -0.12917 C 0.06771 -0.12886 0.06962 -0.12778 0.07153 -0.12716 C 0.07301 -0.12685 0.0744 -0.12639 0.07587 -0.12623 L 0.0994 -0.12423 C 0.10044 -0.12376 0.10157 -0.12315 0.10261 -0.12315 C 0.10478 -0.1233 0.11016 -0.12454 0.11337 -0.12623 C 0.11693 -0.12809 0.11268 -0.12639 0.11693 -0.12824 C 0.11841 -0.12886 0.12197 -0.12994 0.12335 -0.13025 C 0.12579 -0.13071 0.12839 -0.13102 0.13091 -0.13117 C 0.13325 -0.13225 0.13559 -0.1338 0.13811 -0.13426 C 0.14176 -0.13518 0.14558 -0.13518 0.14922 -0.13518 L 0.17561 -0.13657 C 0.177 -0.13719 0.17874 -0.13611 0.17995 -0.13858 C 0.18533 -0.14985 0.18204 -0.15417 0.18707 -0.15972 C 0.1882 -0.16111 0.1895 -0.16142 0.19063 -0.16173 C 0.19636 -0.16343 0.20209 -0.16435 0.20782 -0.16574 C 0.20825 -0.16775 0.20834 -0.17037 0.20903 -0.17191 C 0.2112 -0.17685 0.21285 -0.17793 0.21537 -0.17994 C 0.21311 -0.18148 0.21198 -0.18194 0.20981 -0.18719 C 0.20947 -0.18812 0.20912 -0.18951 0.2086 -0.19012 C 0.20799 -0.19089 0.2073 -0.19074 0.2066 -0.1912 C 0.20625 -0.1946 0.20608 -0.19738 0.20539 -0.20031 C 0.20504 -0.20201 0.20469 -0.20309 0.20426 -0.20447 C 0.20417 -0.20617 0.20408 -0.20787 0.20391 -0.20957 C 0.20322 -0.21373 0.20261 -0.21481 0.20148 -0.21775 L 0.20105 -0.22268 L 0.20105 -0.22253 L 0.20105 -0.22268 L 0.38056 -0.30478 " pathEditMode="relative" rAng="0" ptsTypes="AAAAAAAAAAAAAAAAAAAAAAAAAAAAAAAAAAAAAA">
                                      <p:cBhvr>
                                        <p:cTn id="2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68" y="-140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0.00155 L 0.00156 0.0017 C 0.00182 -0.01049 0.00251 -0.02253 0.00234 -0.03457 C 0.00208 -0.06774 0.00321 -0.06774 -0.00079 -0.08734 C -0.00148 -0.0912 -0.00209 -0.09506 -0.00313 -0.09845 C -0.00391 -0.10154 -0.00513 -0.10416 -0.00625 -0.10679 C -0.00964 -0.11528 -0.01051 -0.11929 -0.01563 -0.12345 C -0.01832 -0.12577 -0.02144 -0.1267 -0.02422 -0.12901 C -0.02726 -0.13179 -0.02986 -0.1358 -0.03282 -0.13873 C -0.03481 -0.14089 -0.03707 -0.14197 -0.03907 -0.14429 C -0.0421 -0.14815 -0.04454 -0.15339 -0.04766 -0.15679 C -0.05174 -0.16157 -0.06302 -0.17021 -0.06797 -0.17345 C -0.07101 -0.17562 -0.07405 -0.17808 -0.07726 -0.17901 C -0.08455 -0.18133 -0.09184 -0.18179 -0.09914 -0.18318 C -0.10721 -0.18734 -0.10469 -0.18518 -0.11398 -0.19568 C -0.11702 -0.19923 -0.12448 -0.20833 -0.12726 -0.21373 C -0.12856 -0.2162 -0.12908 -0.21975 -0.13039 -0.22207 C -0.13177 -0.22453 -0.13368 -0.22546 -0.13507 -0.22762 C -0.14098 -0.23703 -0.13533 -0.23333 -0.14132 -0.23595 C -0.14263 -0.23734 -0.14419 -0.23827 -0.14523 -0.24012 C -0.14636 -0.24213 -0.14679 -0.24491 -0.14757 -0.24707 C -0.15165 -0.25802 -0.14844 -0.24737 -0.15148 -0.25818 C -0.15174 -0.26095 -0.15191 -0.26389 -0.15226 -0.26651 C -0.15243 -0.26805 -0.15304 -0.26929 -0.15304 -0.27068 C -0.1533 -0.27994 -0.15304 -0.2892 -0.15304 -0.29845 L -0.15226 -0.29707 L -0.15226 -0.29691 L -0.15148 -0.29707 L -0.15148 -0.29691 L -0.15148 -0.29707 " pathEditMode="relative" rAng="0" ptsTypes="AAAAAAAAAAAAAAAAAAAAAAAAAAAAAA">
                                      <p:cBhvr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00" y="-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62 0.00787 L 0.01962 0.00802 C 0.01988 -0.00232 0.01996 -0.01266 0.0204 -0.02269 C 0.02048 -0.02654 0.02161 -0.04228 0.02196 -0.0463 C 0.0217 -0.05695 0.02144 -0.06775 0.02118 -0.07824 C 0.02092 -0.08627 0.02127 -0.09414 0.0204 -0.10185 C 0.01988 -0.10602 0.01857 -0.10957 0.01727 -0.11296 C 0.01441 -0.12037 0.01102 -0.12701 0.0079 -0.1338 C 0.00634 -0.13719 0.00521 -0.14136 0.00321 -0.14352 C -0.00035 -0.14738 -0.002 -0.14892 -0.00538 -0.15324 C -0.00755 -0.15602 -0.00964 -0.1588 -0.01163 -0.16157 C -0.01302 -0.16343 -0.0145 -0.16482 -0.01554 -0.16713 C -0.01866 -0.17407 -0.02257 -0.18025 -0.02491 -0.18796 C -0.02622 -0.19213 -0.02761 -0.1963 -0.02882 -0.20046 C -0.02969 -0.20324 -0.03021 -0.20633 -0.03116 -0.2088 C -0.0355 -0.22022 -0.03524 -0.21358 -0.03741 -0.22685 C -0.03846 -0.23287 -0.03889 -0.23904 -0.03976 -0.24491 C -0.04045 -0.24969 -0.04149 -0.25417 -0.0421 -0.2588 C -0.04254 -0.26157 -0.04262 -0.26451 -0.04288 -0.26713 C -0.04427 -0.27855 -0.04436 -0.27577 -0.04523 -0.28519 C -0.04557 -0.28843 -0.04557 -0.29182 -0.04601 -0.29491 C -0.04835 -0.30972 -0.04757 -0.28951 -0.04757 -0.3088 L -0.04757 -0.30864 L -0.04757 -0.3088 L -0.04757 -0.30864 L -0.04757 -0.3088 L -0.04757 -0.30864 L -0.04366 -0.30741 L -0.04991 -0.30046 L -0.04679 -0.30602 " pathEditMode="relative" rAng="0" ptsTypes="AAAAAAAAAAAAAAAAAAAAAAAAAAAAAA">
                                      <p:cBhvr>
                                        <p:cTn id="2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9" y="-15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5.68122E-17 L -1.38889E-6 0.00015 C -0.00087 -0.02454 -0.00121 -0.04923 -0.00243 -0.07361 C -0.00252 -0.07701 -0.00304 -0.08056 -0.00399 -0.08333 C -0.00816 -0.09645 -0.00755 -0.09012 -0.01259 -0.09722 C -0.0283 -0.11975 -0.00469 -0.09012 -0.02118 -0.10833 C -0.02873 -0.11682 -0.02925 -0.12099 -0.03837 -0.125 C -0.03941 -0.12546 -0.04036 -0.12608 -0.04149 -0.12639 C -0.04488 -0.12778 -0.04739 -0.12824 -0.05087 -0.13056 C -0.07075 -0.14475 -0.03368 -0.13071 -0.08446 -0.14861 C -0.09097 -0.15093 -0.09739 -0.15355 -0.10399 -0.15556 C -0.11068 -0.15772 -0.11753 -0.15926 -0.1243 -0.16111 C -0.15677 -0.17932 -0.1118 -0.15571 -0.15634 -0.17222 C -0.16111 -0.17407 -0.16554 -0.1787 -0.1704 -0.18056 C -0.18168 -0.18503 -0.19331 -0.18519 -0.20477 -0.18611 C -0.21259 -0.18241 -0.22057 -0.17994 -0.22821 -0.175 C -0.25894 -0.15556 -0.25781 -0.14769 -0.2868 -0.1375 C -0.29818 -0.13364 -0.32118 -0.12917 -0.32118 -0.12901 L -0.34071 -0.13194 C -0.34462 -0.13256 -0.34852 -0.13256 -0.35243 -0.13333 C -0.35477 -0.13395 -0.35712 -0.13519 -0.35946 -0.13611 C -0.36102 -0.1375 -0.3625 -0.13935 -0.36415 -0.14028 C -0.36536 -0.1412 -0.36675 -0.14105 -0.36805 -0.14167 C -0.36962 -0.14244 -0.37118 -0.14367 -0.37274 -0.14444 C -0.37717 -0.14691 -0.38602 -0.15139 -0.38602 -0.15123 C -0.38654 -0.1537 -0.38724 -0.15602 -0.38759 -0.15833 C -0.38923 -0.16914 -0.38837 -0.18627 -0.38837 -0.19444 L -0.38837 -0.19429 " pathEditMode="relative" rAng="0" ptsTypes="AAAAAAAAAAAAAAAAAAAAAAAAAAAA">
                                      <p:cBhvr>
                                        <p:cTn id="3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436" y="-9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3 -0.01111 L 0.00183 -0.01111 C 0.00495 -0.02392 0.01884 -0.08148 0.0244 -0.09722 C 0.02752 -0.10587 0.03212 -0.1125 0.03533 -0.12099 C 0.04757 -0.15185 0.04558 -0.16821 0.07127 -0.18611 C 0.07735 -0.19043 0.08325 -0.19491 0.08933 -0.19877 C 0.10226 -0.20695 0.1158 -0.21219 0.12839 -0.22222 C 0.14002 -0.23164 0.15478 -0.24414 0.16658 -0.25155 C 0.17144 -0.25448 0.17648 -0.25633 0.18151 -0.25834 C 0.19184 -0.26281 0.21276 -0.27099 0.21276 -0.27099 C 0.22327 -0.2696 0.22544 -0.27084 0.23533 -0.26389 C 0.2546 -0.25062 0.23151 -0.26188 0.2487 -0.25432 C 0.25547 -0.25525 0.26224 -0.25525 0.26901 -0.2571 C 0.27214 -0.25787 0.27665 -0.26358 0.27908 -0.26667 C 0.28021 -0.26806 0.28108 -0.26976 0.28221 -0.27099 C 0.28594 -0.27454 0.28672 -0.27346 0.29089 -0.275 C 0.29436 -0.27639 0.29749 -0.2784 0.30096 -0.27932 C 0.3033 -0.27979 0.30565 -0.28025 0.30808 -0.28056 L 0.30886 -0.29306 L 0.30886 -0.29306 " pathEditMode="relative" ptsTypes="AAAAAAAAAAAAAAAAAAAA">
                                      <p:cBhvr>
                                        <p:cTn id="3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67 2.22222E-6 L 0.01467 2.22222E-6 C 0.01337 -0.02655 0.01242 -0.05293 0.01077 -0.07932 C 0.00955 -0.09784 0.0073 -0.11621 0.00608 -0.13488 C 0.00539 -0.14476 0.00669 -0.17361 0.00139 -0.18611 C -0.00147 -0.19306 -0.01085 -0.19954 -0.01423 -0.20278 C -0.0164 -0.20494 -0.0184 -0.20772 -0.02048 -0.20988 C -0.02864 -0.21759 -0.04079 -0.22793 -0.04939 -0.23334 C -0.05165 -0.23488 -0.05408 -0.23519 -0.05642 -0.23611 C -0.05668 -0.24414 -0.05685 -0.25201 -0.0572 -0.25988 C -0.05737 -0.26173 -0.05746 -0.26374 -0.05798 -0.26543 C -0.06241 -0.27963 -0.06189 -0.26991 -0.06189 -0.27917 L -0.06189 -0.27917 " pathEditMode="relative" ptsTypes="AAAAAAAAAAAAA">
                                      <p:cBhvr>
                                        <p:cTn id="4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A5DB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" name="Google Shape;207;p18"/>
          <p:cNvGrpSpPr/>
          <p:nvPr/>
        </p:nvGrpSpPr>
        <p:grpSpPr>
          <a:xfrm>
            <a:off x="371565" y="265452"/>
            <a:ext cx="17544871" cy="9647599"/>
            <a:chOff x="0" y="-28575"/>
            <a:chExt cx="4620871" cy="2540931"/>
          </a:xfrm>
        </p:grpSpPr>
        <p:sp>
          <p:nvSpPr>
            <p:cNvPr id="208" name="Google Shape;208;p18"/>
            <p:cNvSpPr/>
            <p:nvPr/>
          </p:nvSpPr>
          <p:spPr>
            <a:xfrm>
              <a:off x="0" y="0"/>
              <a:ext cx="4620871" cy="2512356"/>
            </a:xfrm>
            <a:custGeom>
              <a:avLst/>
              <a:gdLst/>
              <a:ahLst/>
              <a:cxnLst/>
              <a:rect l="l" t="t" r="r" b="b"/>
              <a:pathLst>
                <a:path w="4620871" h="2512356" extrusionOk="0">
                  <a:moveTo>
                    <a:pt x="0" y="0"/>
                  </a:moveTo>
                  <a:lnTo>
                    <a:pt x="4620871" y="0"/>
                  </a:lnTo>
                  <a:lnTo>
                    <a:pt x="4620871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209" name="Google Shape;209;p18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0" name="Google Shape;210;p18"/>
          <p:cNvGrpSpPr/>
          <p:nvPr/>
        </p:nvGrpSpPr>
        <p:grpSpPr>
          <a:xfrm>
            <a:off x="435576" y="327080"/>
            <a:ext cx="17416848" cy="9524344"/>
            <a:chOff x="0" y="-28575"/>
            <a:chExt cx="4587153" cy="2508469"/>
          </a:xfrm>
        </p:grpSpPr>
        <p:sp>
          <p:nvSpPr>
            <p:cNvPr id="211" name="Google Shape;211;p18"/>
            <p:cNvSpPr/>
            <p:nvPr/>
          </p:nvSpPr>
          <p:spPr>
            <a:xfrm>
              <a:off x="0" y="0"/>
              <a:ext cx="4587153" cy="2479894"/>
            </a:xfrm>
            <a:custGeom>
              <a:avLst/>
              <a:gdLst/>
              <a:ahLst/>
              <a:cxnLst/>
              <a:rect l="l" t="t" r="r" b="b"/>
              <a:pathLst>
                <a:path w="4587153" h="2479894" extrusionOk="0">
                  <a:moveTo>
                    <a:pt x="0" y="0"/>
                  </a:moveTo>
                  <a:lnTo>
                    <a:pt x="4587153" y="0"/>
                  </a:lnTo>
                  <a:lnTo>
                    <a:pt x="4587153" y="2479894"/>
                  </a:lnTo>
                  <a:lnTo>
                    <a:pt x="0" y="2479894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</p:sp>
        <p:sp>
          <p:nvSpPr>
            <p:cNvPr id="212" name="Google Shape;212;p18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13" name="Google Shape;21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4" name="Google Shape;214;p18"/>
          <p:cNvGrpSpPr/>
          <p:nvPr/>
        </p:nvGrpSpPr>
        <p:grpSpPr>
          <a:xfrm>
            <a:off x="2702471" y="2329135"/>
            <a:ext cx="12657684" cy="5969085"/>
            <a:chOff x="0" y="-28575"/>
            <a:chExt cx="5388147" cy="2540931"/>
          </a:xfrm>
        </p:grpSpPr>
        <p:sp>
          <p:nvSpPr>
            <p:cNvPr id="215" name="Google Shape;215;p18"/>
            <p:cNvSpPr/>
            <p:nvPr/>
          </p:nvSpPr>
          <p:spPr>
            <a:xfrm>
              <a:off x="0" y="0"/>
              <a:ext cx="5388147" cy="2512356"/>
            </a:xfrm>
            <a:custGeom>
              <a:avLst/>
              <a:gdLst/>
              <a:ahLst/>
              <a:cxnLst/>
              <a:rect l="l" t="t" r="r" b="b"/>
              <a:pathLst>
                <a:path w="5388147" h="2512356" extrusionOk="0">
                  <a:moveTo>
                    <a:pt x="0" y="0"/>
                  </a:moveTo>
                  <a:lnTo>
                    <a:pt x="5388147" y="0"/>
                  </a:lnTo>
                  <a:lnTo>
                    <a:pt x="5388147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216" name="Google Shape;216;p18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7" name="Google Shape;217;p18"/>
          <p:cNvGrpSpPr/>
          <p:nvPr/>
        </p:nvGrpSpPr>
        <p:grpSpPr>
          <a:xfrm>
            <a:off x="2784839" y="2404553"/>
            <a:ext cx="12492947" cy="5818249"/>
            <a:chOff x="0" y="-28575"/>
            <a:chExt cx="5318022" cy="2476723"/>
          </a:xfrm>
        </p:grpSpPr>
        <p:sp>
          <p:nvSpPr>
            <p:cNvPr id="218" name="Google Shape;218;p18"/>
            <p:cNvSpPr/>
            <p:nvPr/>
          </p:nvSpPr>
          <p:spPr>
            <a:xfrm>
              <a:off x="0" y="0"/>
              <a:ext cx="5318022" cy="2448148"/>
            </a:xfrm>
            <a:custGeom>
              <a:avLst/>
              <a:gdLst/>
              <a:ahLst/>
              <a:cxnLst/>
              <a:rect l="l" t="t" r="r" b="b"/>
              <a:pathLst>
                <a:path w="5318022" h="2448148" extrusionOk="0">
                  <a:moveTo>
                    <a:pt x="0" y="0"/>
                  </a:moveTo>
                  <a:lnTo>
                    <a:pt x="5318022" y="0"/>
                  </a:lnTo>
                  <a:lnTo>
                    <a:pt x="5318022" y="2448148"/>
                  </a:lnTo>
                  <a:lnTo>
                    <a:pt x="0" y="2448148"/>
                  </a:lnTo>
                  <a:close/>
                </a:path>
              </a:pathLst>
            </a:custGeom>
            <a:solidFill>
              <a:srgbClr val="A5C680"/>
            </a:solidFill>
            <a:ln>
              <a:noFill/>
            </a:ln>
          </p:spPr>
        </p:sp>
        <p:sp>
          <p:nvSpPr>
            <p:cNvPr id="219" name="Google Shape;219;p18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712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20" name="Google Shape;220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742127">
            <a:off x="449026" y="6339341"/>
            <a:ext cx="4164812" cy="295323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18"/>
          <p:cNvSpPr txBox="1"/>
          <p:nvPr/>
        </p:nvSpPr>
        <p:spPr>
          <a:xfrm>
            <a:off x="5253364" y="3119611"/>
            <a:ext cx="8705523" cy="4047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70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4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Paytone One"/>
                <a:cs typeface="Times New Roman" panose="02020603050405020304" pitchFamily="18" charset="0"/>
                <a:sym typeface="Paytone One"/>
              </a:rPr>
              <a:t>Я хочу похвалить себя за то, что…..</a:t>
            </a:r>
          </a:p>
          <a:p>
            <a:pPr marL="0" marR="0" lvl="0" indent="0" algn="just" defTabSz="914400" rtl="0" eaLnBrk="1" fontAlgn="auto" latinLnBrk="0" hangingPunct="1">
              <a:lnSpc>
                <a:spcPct val="1370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4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Paytone One"/>
                <a:cs typeface="Times New Roman" panose="02020603050405020304" pitchFamily="18" charset="0"/>
                <a:sym typeface="Paytone One"/>
              </a:rPr>
              <a:t>Мне удалось…..</a:t>
            </a:r>
          </a:p>
          <a:p>
            <a:pPr marL="0" marR="0" lvl="0" indent="0" algn="just" defTabSz="914400" rtl="0" eaLnBrk="1" fontAlgn="auto" latinLnBrk="0" hangingPunct="1">
              <a:lnSpc>
                <a:spcPct val="1370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4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Paytone One"/>
                <a:cs typeface="Times New Roman" panose="02020603050405020304" pitchFamily="18" charset="0"/>
                <a:sym typeface="Paytone One"/>
              </a:rPr>
              <a:t>Я рад за….</a:t>
            </a:r>
          </a:p>
        </p:txBody>
      </p:sp>
      <p:pic>
        <p:nvPicPr>
          <p:cNvPr id="225" name="Google Shape;225;p18"/>
          <p:cNvPicPr preferRelativeResize="0"/>
          <p:nvPr/>
        </p:nvPicPr>
        <p:blipFill rotWithShape="1">
          <a:blip r:embed="rId5">
            <a:alphaModFix/>
          </a:blip>
          <a:srcRect l="31917" t="32569" r="31914" b="32573"/>
          <a:stretch/>
        </p:blipFill>
        <p:spPr>
          <a:xfrm>
            <a:off x="13592163" y="6902931"/>
            <a:ext cx="3709502" cy="20109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29540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71</Words>
  <Application>Microsoft Office PowerPoint</Application>
  <PresentationFormat>Произвольный</PresentationFormat>
  <Paragraphs>24</Paragraphs>
  <Slides>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Calibri</vt:lpstr>
      <vt:lpstr>Arial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palit</dc:creator>
  <cp:lastModifiedBy>palitrinas@gmail.com</cp:lastModifiedBy>
  <cp:revision>5</cp:revision>
  <dcterms:modified xsi:type="dcterms:W3CDTF">2024-10-21T21:27:29Z</dcterms:modified>
</cp:coreProperties>
</file>