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1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2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notesSlides/notesSlide3.xml" ContentType="application/vnd.openxmlformats-officedocument.presentationml.notesSlide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notesSlides/notesSlide4.xml" ContentType="application/vnd.openxmlformats-officedocument.presentationml.notesSlide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notesSlides/notesSlide5.xml" ContentType="application/vnd.openxmlformats-officedocument.presentationml.notesSlide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notesSlides/notesSlide6.xml" ContentType="application/vnd.openxmlformats-officedocument.presentationml.notesSlide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98" r:id="rId2"/>
    <p:sldId id="401" r:id="rId3"/>
    <p:sldId id="256" r:id="rId4"/>
    <p:sldId id="406" r:id="rId5"/>
    <p:sldId id="412" r:id="rId6"/>
    <p:sldId id="423" r:id="rId7"/>
    <p:sldId id="424" r:id="rId8"/>
  </p:sldIdLst>
  <p:sldSz cx="9144000" cy="5143500" type="screen16x9"/>
  <p:notesSz cx="6858000" cy="9144000"/>
  <p:custDataLst>
    <p:tags r:id="rId1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1B4"/>
    <a:srgbClr val="FBCFAB"/>
    <a:srgbClr val="FFDCDC"/>
    <a:srgbClr val="72A0B0"/>
    <a:srgbClr val="FFB9C4"/>
    <a:srgbClr val="FFDDE1"/>
    <a:srgbClr val="B2C9D1"/>
    <a:srgbClr val="000000"/>
    <a:srgbClr val="36363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2024/10/17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8087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3936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image" Target="../media/image2.png"/><Relationship Id="rId2" Type="http://schemas.openxmlformats.org/officeDocument/2006/relationships/theme" Target="../theme/theme1.xml"/><Relationship Id="rId16" Type="http://schemas.openxmlformats.org/officeDocument/2006/relationships/tags" Target="../tags/tag15.xml"/><Relationship Id="rId20" Type="http://schemas.openxmlformats.org/officeDocument/2006/relationships/tags" Target="../tags/tag19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image" Target="../media/image1.png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tags" Target="../tags/tag22.xml"/><Relationship Id="rId10" Type="http://schemas.openxmlformats.org/officeDocument/2006/relationships/tags" Target="../tags/tag9.xml"/><Relationship Id="rId19" Type="http://schemas.openxmlformats.org/officeDocument/2006/relationships/tags" Target="../tags/tag18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tags" Target="../tags/tag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 userDrawn="1"/>
        </p:nvGrpSpPr>
        <p:grpSpPr>
          <a:xfrm>
            <a:off x="0" y="0"/>
            <a:ext cx="9144000" cy="5143500"/>
            <a:chOff x="0" y="0"/>
            <a:chExt cx="14400" cy="8100"/>
          </a:xfrm>
        </p:grpSpPr>
        <p:pic>
          <p:nvPicPr>
            <p:cNvPr id="2" name="图片 1" descr="组 2"/>
            <p:cNvPicPr>
              <a:picLocks noChangeAspect="1"/>
            </p:cNvPicPr>
            <p:nvPr userDrawn="1">
              <p:custDataLst>
                <p:tags r:id="rId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0" y="0"/>
              <a:ext cx="14400" cy="810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 userDrawn="1"/>
          </p:nvSpPr>
          <p:spPr>
            <a:xfrm>
              <a:off x="544" y="442"/>
              <a:ext cx="13309" cy="7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组合 2"/>
            <p:cNvGrpSpPr/>
            <p:nvPr userDrawn="1"/>
          </p:nvGrpSpPr>
          <p:grpSpPr>
            <a:xfrm>
              <a:off x="544" y="361"/>
              <a:ext cx="13532" cy="7291"/>
              <a:chOff x="544" y="361"/>
              <a:chExt cx="13532" cy="7291"/>
            </a:xfrm>
          </p:grpSpPr>
          <p:sp>
            <p:nvSpPr>
              <p:cNvPr id="4" name="Google Shape;419;p38"/>
              <p:cNvSpPr/>
              <p:nvPr>
                <p:custDataLst>
                  <p:tags r:id="rId17"/>
                </p:custDataLst>
              </p:nvPr>
            </p:nvSpPr>
            <p:spPr>
              <a:xfrm>
                <a:off x="2770" y="7190"/>
                <a:ext cx="522" cy="462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" name="Google Shape;419;p38"/>
              <p:cNvSpPr/>
              <p:nvPr>
                <p:custDataLst>
                  <p:tags r:id="rId18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419;p38"/>
              <p:cNvSpPr/>
              <p:nvPr>
                <p:custDataLst>
                  <p:tags r:id="rId19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419;p38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419;p38"/>
              <p:cNvSpPr/>
              <p:nvPr>
                <p:custDataLst>
                  <p:tags r:id="rId21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419;p38"/>
              <p:cNvSpPr/>
              <p:nvPr>
                <p:custDataLst>
                  <p:tags r:id="rId22"/>
                </p:custDataLst>
              </p:nvPr>
            </p:nvSpPr>
            <p:spPr>
              <a:xfrm>
                <a:off x="13217" y="5282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418;p38"/>
              <p:cNvSpPr/>
              <p:nvPr>
                <p:custDataLst>
                  <p:tags r:id="rId23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7" name="图片 16" descr="图层 2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544" y="4332"/>
              <a:ext cx="1000" cy="442"/>
            </a:xfrm>
            <a:prstGeom prst="rect">
              <a:avLst/>
            </a:prstGeom>
          </p:spPr>
        </p:pic>
        <p:grpSp>
          <p:nvGrpSpPr>
            <p:cNvPr id="15" name="组合 14"/>
            <p:cNvGrpSpPr/>
            <p:nvPr userDrawn="1"/>
          </p:nvGrpSpPr>
          <p:grpSpPr>
            <a:xfrm>
              <a:off x="363" y="275"/>
              <a:ext cx="2083" cy="1596"/>
              <a:chOff x="11820" y="381"/>
              <a:chExt cx="1633" cy="1250"/>
            </a:xfrm>
          </p:grpSpPr>
          <p:sp>
            <p:nvSpPr>
              <p:cNvPr id="20" name="Google Shape;672;p17"/>
              <p:cNvSpPr/>
              <p:nvPr>
                <p:custDataLst>
                  <p:tags r:id="rId5"/>
                </p:custDataLst>
              </p:nvPr>
            </p:nvSpPr>
            <p:spPr>
              <a:xfrm rot="12316570">
                <a:off x="12188" y="393"/>
                <a:ext cx="1265" cy="1205"/>
              </a:xfrm>
              <a:custGeom>
                <a:avLst/>
                <a:gdLst/>
                <a:ahLst/>
                <a:cxnLst/>
                <a:rect l="l" t="t" r="r" b="b"/>
                <a:pathLst>
                  <a:path w="13951" h="13455" extrusionOk="0">
                    <a:moveTo>
                      <a:pt x="8654" y="0"/>
                    </a:moveTo>
                    <a:lnTo>
                      <a:pt x="263" y="6713"/>
                    </a:lnTo>
                    <a:cubicBezTo>
                      <a:pt x="53" y="6871"/>
                      <a:pt x="1" y="7150"/>
                      <a:pt x="123" y="7395"/>
                    </a:cubicBezTo>
                    <a:lnTo>
                      <a:pt x="263" y="7692"/>
                    </a:lnTo>
                    <a:cubicBezTo>
                      <a:pt x="1312" y="9912"/>
                      <a:pt x="2902" y="11835"/>
                      <a:pt x="4843" y="13321"/>
                    </a:cubicBezTo>
                    <a:cubicBezTo>
                      <a:pt x="4951" y="13411"/>
                      <a:pt x="5077" y="13455"/>
                      <a:pt x="5200" y="13455"/>
                    </a:cubicBezTo>
                    <a:cubicBezTo>
                      <a:pt x="5317" y="13455"/>
                      <a:pt x="5431" y="13415"/>
                      <a:pt x="5525" y="13339"/>
                    </a:cubicBezTo>
                    <a:lnTo>
                      <a:pt x="13951" y="6626"/>
                    </a:lnTo>
                    <a:lnTo>
                      <a:pt x="8654" y="0"/>
                    </a:lnTo>
                    <a:close/>
                  </a:path>
                </a:pathLst>
              </a:custGeom>
              <a:solidFill>
                <a:srgbClr val="B2C9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674;p17"/>
              <p:cNvSpPr/>
              <p:nvPr>
                <p:custDataLst>
                  <p:tags r:id="rId6"/>
                </p:custDataLst>
              </p:nvPr>
            </p:nvSpPr>
            <p:spPr>
              <a:xfrm rot="12316570">
                <a:off x="12208" y="460"/>
                <a:ext cx="1229" cy="1160"/>
              </a:xfrm>
              <a:custGeom>
                <a:avLst/>
                <a:gdLst/>
                <a:ahLst/>
                <a:cxnLst/>
                <a:rect l="l" t="t" r="r" b="b"/>
                <a:pathLst>
                  <a:path w="13549" h="12959" extrusionOk="0">
                    <a:moveTo>
                      <a:pt x="8671" y="0"/>
                    </a:moveTo>
                    <a:lnTo>
                      <a:pt x="263" y="6713"/>
                    </a:lnTo>
                    <a:cubicBezTo>
                      <a:pt x="71" y="6870"/>
                      <a:pt x="1" y="7132"/>
                      <a:pt x="105" y="7360"/>
                    </a:cubicBezTo>
                    <a:lnTo>
                      <a:pt x="228" y="7657"/>
                    </a:lnTo>
                    <a:cubicBezTo>
                      <a:pt x="1172" y="9720"/>
                      <a:pt x="2640" y="11503"/>
                      <a:pt x="4476" y="12849"/>
                    </a:cubicBezTo>
                    <a:cubicBezTo>
                      <a:pt x="4567" y="12923"/>
                      <a:pt x="4677" y="12958"/>
                      <a:pt x="4788" y="12958"/>
                    </a:cubicBezTo>
                    <a:cubicBezTo>
                      <a:pt x="4913" y="12958"/>
                      <a:pt x="5039" y="12914"/>
                      <a:pt x="5140" y="12831"/>
                    </a:cubicBezTo>
                    <a:lnTo>
                      <a:pt x="13549" y="6136"/>
                    </a:lnTo>
                    <a:lnTo>
                      <a:pt x="8671" y="0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675;p17"/>
              <p:cNvSpPr/>
              <p:nvPr>
                <p:custDataLst>
                  <p:tags r:id="rId7"/>
                </p:custDataLst>
              </p:nvPr>
            </p:nvSpPr>
            <p:spPr>
              <a:xfrm rot="12316570">
                <a:off x="12195" y="445"/>
                <a:ext cx="1251" cy="1186"/>
              </a:xfrm>
              <a:custGeom>
                <a:avLst/>
                <a:gdLst/>
                <a:ahLst/>
                <a:cxnLst/>
                <a:rect l="l" t="t" r="r" b="b"/>
                <a:pathLst>
                  <a:path w="13793" h="13249" extrusionOk="0">
                    <a:moveTo>
                      <a:pt x="8741" y="347"/>
                    </a:moveTo>
                    <a:lnTo>
                      <a:pt x="13443" y="6238"/>
                    </a:lnTo>
                    <a:lnTo>
                      <a:pt x="5140" y="12864"/>
                    </a:lnTo>
                    <a:cubicBezTo>
                      <a:pt x="5070" y="12916"/>
                      <a:pt x="4965" y="12951"/>
                      <a:pt x="4877" y="12951"/>
                    </a:cubicBezTo>
                    <a:cubicBezTo>
                      <a:pt x="4808" y="12951"/>
                      <a:pt x="4720" y="12916"/>
                      <a:pt x="4650" y="12864"/>
                    </a:cubicBezTo>
                    <a:cubicBezTo>
                      <a:pt x="2832" y="11535"/>
                      <a:pt x="1381" y="9769"/>
                      <a:pt x="455" y="7724"/>
                    </a:cubicBezTo>
                    <a:lnTo>
                      <a:pt x="332" y="7444"/>
                    </a:lnTo>
                    <a:cubicBezTo>
                      <a:pt x="297" y="7392"/>
                      <a:pt x="297" y="7339"/>
                      <a:pt x="297" y="7269"/>
                    </a:cubicBezTo>
                    <a:cubicBezTo>
                      <a:pt x="297" y="7165"/>
                      <a:pt x="350" y="7042"/>
                      <a:pt x="437" y="6955"/>
                    </a:cubicBezTo>
                    <a:lnTo>
                      <a:pt x="8741" y="347"/>
                    </a:lnTo>
                    <a:close/>
                    <a:moveTo>
                      <a:pt x="8755" y="1"/>
                    </a:moveTo>
                    <a:cubicBezTo>
                      <a:pt x="8724" y="1"/>
                      <a:pt x="8693" y="10"/>
                      <a:pt x="8671" y="32"/>
                    </a:cubicBezTo>
                    <a:lnTo>
                      <a:pt x="262" y="6728"/>
                    </a:lnTo>
                    <a:cubicBezTo>
                      <a:pt x="88" y="6867"/>
                      <a:pt x="0" y="7077"/>
                      <a:pt x="0" y="7269"/>
                    </a:cubicBezTo>
                    <a:cubicBezTo>
                      <a:pt x="0" y="7374"/>
                      <a:pt x="18" y="7479"/>
                      <a:pt x="53" y="7567"/>
                    </a:cubicBezTo>
                    <a:lnTo>
                      <a:pt x="192" y="7846"/>
                    </a:lnTo>
                    <a:cubicBezTo>
                      <a:pt x="1136" y="9944"/>
                      <a:pt x="2622" y="11745"/>
                      <a:pt x="4475" y="13108"/>
                    </a:cubicBezTo>
                    <a:cubicBezTo>
                      <a:pt x="4598" y="13196"/>
                      <a:pt x="4738" y="13248"/>
                      <a:pt x="4877" y="13248"/>
                    </a:cubicBezTo>
                    <a:cubicBezTo>
                      <a:pt x="5035" y="13248"/>
                      <a:pt x="5192" y="13196"/>
                      <a:pt x="5315" y="13091"/>
                    </a:cubicBezTo>
                    <a:lnTo>
                      <a:pt x="13723" y="6378"/>
                    </a:lnTo>
                    <a:cubicBezTo>
                      <a:pt x="13758" y="6360"/>
                      <a:pt x="13775" y="6326"/>
                      <a:pt x="13775" y="6273"/>
                    </a:cubicBezTo>
                    <a:cubicBezTo>
                      <a:pt x="13793" y="6238"/>
                      <a:pt x="13775" y="6203"/>
                      <a:pt x="13758" y="6168"/>
                    </a:cubicBezTo>
                    <a:lnTo>
                      <a:pt x="8863" y="50"/>
                    </a:lnTo>
                    <a:cubicBezTo>
                      <a:pt x="8843" y="19"/>
                      <a:pt x="8799" y="1"/>
                      <a:pt x="8755" y="1"/>
                    </a:cubicBezTo>
                    <a:close/>
                  </a:path>
                </a:pathLst>
              </a:custGeom>
              <a:solidFill>
                <a:srgbClr val="B2C9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676;p17"/>
              <p:cNvSpPr/>
              <p:nvPr>
                <p:custDataLst>
                  <p:tags r:id="rId8"/>
                </p:custDataLst>
              </p:nvPr>
            </p:nvSpPr>
            <p:spPr>
              <a:xfrm rot="12316570">
                <a:off x="11977" y="786"/>
                <a:ext cx="595" cy="639"/>
              </a:xfrm>
              <a:custGeom>
                <a:avLst/>
                <a:gdLst/>
                <a:ahLst/>
                <a:cxnLst/>
                <a:rect l="l" t="t" r="r" b="b"/>
                <a:pathLst>
                  <a:path w="6557" h="7133" extrusionOk="0">
                    <a:moveTo>
                      <a:pt x="4721" y="0"/>
                    </a:moveTo>
                    <a:lnTo>
                      <a:pt x="1" y="315"/>
                    </a:lnTo>
                    <a:lnTo>
                      <a:pt x="5333" y="7133"/>
                    </a:lnTo>
                    <a:lnTo>
                      <a:pt x="6556" y="2448"/>
                    </a:lnTo>
                    <a:lnTo>
                      <a:pt x="4721" y="0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677;p17"/>
              <p:cNvSpPr/>
              <p:nvPr>
                <p:custDataLst>
                  <p:tags r:id="rId9"/>
                </p:custDataLst>
              </p:nvPr>
            </p:nvSpPr>
            <p:spPr>
              <a:xfrm rot="12316570">
                <a:off x="11963" y="773"/>
                <a:ext cx="621" cy="666"/>
              </a:xfrm>
              <a:custGeom>
                <a:avLst/>
                <a:gdLst/>
                <a:ahLst/>
                <a:cxnLst/>
                <a:rect l="l" t="t" r="r" b="b"/>
                <a:pathLst>
                  <a:path w="6853" h="7437" extrusionOk="0">
                    <a:moveTo>
                      <a:pt x="4790" y="297"/>
                    </a:moveTo>
                    <a:lnTo>
                      <a:pt x="6538" y="2640"/>
                    </a:lnTo>
                    <a:lnTo>
                      <a:pt x="5408" y="6964"/>
                    </a:lnTo>
                    <a:lnTo>
                      <a:pt x="437" y="595"/>
                    </a:lnTo>
                    <a:lnTo>
                      <a:pt x="4790" y="297"/>
                    </a:lnTo>
                    <a:close/>
                    <a:moveTo>
                      <a:pt x="4860" y="0"/>
                    </a:moveTo>
                    <a:lnTo>
                      <a:pt x="140" y="332"/>
                    </a:lnTo>
                    <a:cubicBezTo>
                      <a:pt x="87" y="332"/>
                      <a:pt x="35" y="367"/>
                      <a:pt x="17" y="402"/>
                    </a:cubicBezTo>
                    <a:cubicBezTo>
                      <a:pt x="0" y="455"/>
                      <a:pt x="0" y="525"/>
                      <a:pt x="35" y="560"/>
                    </a:cubicBezTo>
                    <a:lnTo>
                      <a:pt x="5367" y="7377"/>
                    </a:lnTo>
                    <a:cubicBezTo>
                      <a:pt x="5393" y="7417"/>
                      <a:pt x="5429" y="7436"/>
                      <a:pt x="5468" y="7436"/>
                    </a:cubicBezTo>
                    <a:cubicBezTo>
                      <a:pt x="5480" y="7436"/>
                      <a:pt x="5494" y="7434"/>
                      <a:pt x="5507" y="7430"/>
                    </a:cubicBezTo>
                    <a:cubicBezTo>
                      <a:pt x="5559" y="7412"/>
                      <a:pt x="5594" y="7377"/>
                      <a:pt x="5612" y="7325"/>
                    </a:cubicBezTo>
                    <a:lnTo>
                      <a:pt x="6835" y="2640"/>
                    </a:lnTo>
                    <a:cubicBezTo>
                      <a:pt x="6853" y="2605"/>
                      <a:pt x="6853" y="2552"/>
                      <a:pt x="6818" y="2517"/>
                    </a:cubicBezTo>
                    <a:lnTo>
                      <a:pt x="4982" y="70"/>
                    </a:lnTo>
                    <a:cubicBezTo>
                      <a:pt x="4947" y="35"/>
                      <a:pt x="4912" y="0"/>
                      <a:pt x="48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678;p17"/>
              <p:cNvSpPr/>
              <p:nvPr>
                <p:custDataLst>
                  <p:tags r:id="rId10"/>
                </p:custDataLst>
              </p:nvPr>
            </p:nvSpPr>
            <p:spPr>
              <a:xfrm rot="12316570">
                <a:off x="12045" y="734"/>
                <a:ext cx="157" cy="430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4808" extrusionOk="0">
                    <a:moveTo>
                      <a:pt x="1399" y="0"/>
                    </a:moveTo>
                    <a:lnTo>
                      <a:pt x="0" y="4021"/>
                    </a:lnTo>
                    <a:lnTo>
                      <a:pt x="612" y="4808"/>
                    </a:lnTo>
                    <a:lnTo>
                      <a:pt x="1731" y="455"/>
                    </a:lnTo>
                    <a:lnTo>
                      <a:pt x="1399" y="0"/>
                    </a:lnTo>
                    <a:close/>
                  </a:path>
                </a:pathLst>
              </a:custGeom>
              <a:solidFill>
                <a:srgbClr val="B2C9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679;p17"/>
              <p:cNvSpPr/>
              <p:nvPr>
                <p:custDataLst>
                  <p:tags r:id="rId11"/>
                </p:custDataLst>
              </p:nvPr>
            </p:nvSpPr>
            <p:spPr>
              <a:xfrm rot="12316570">
                <a:off x="11822" y="1089"/>
                <a:ext cx="247" cy="249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2781" extrusionOk="0">
                    <a:moveTo>
                      <a:pt x="1006" y="0"/>
                    </a:moveTo>
                    <a:cubicBezTo>
                      <a:pt x="760" y="0"/>
                      <a:pt x="525" y="74"/>
                      <a:pt x="333" y="228"/>
                    </a:cubicBezTo>
                    <a:lnTo>
                      <a:pt x="36" y="455"/>
                    </a:lnTo>
                    <a:cubicBezTo>
                      <a:pt x="1" y="490"/>
                      <a:pt x="1906" y="2780"/>
                      <a:pt x="1906" y="2780"/>
                    </a:cubicBezTo>
                    <a:lnTo>
                      <a:pt x="2186" y="2553"/>
                    </a:lnTo>
                    <a:cubicBezTo>
                      <a:pt x="2710" y="2134"/>
                      <a:pt x="2728" y="1260"/>
                      <a:pt x="2221" y="630"/>
                    </a:cubicBezTo>
                    <a:cubicBezTo>
                      <a:pt x="1889" y="221"/>
                      <a:pt x="1431" y="0"/>
                      <a:pt x="10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680;p17"/>
              <p:cNvSpPr/>
              <p:nvPr>
                <p:custDataLst>
                  <p:tags r:id="rId12"/>
                </p:custDataLst>
              </p:nvPr>
            </p:nvSpPr>
            <p:spPr>
              <a:xfrm rot="12316570">
                <a:off x="11820" y="1077"/>
                <a:ext cx="260" cy="278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3100" extrusionOk="0">
                    <a:moveTo>
                      <a:pt x="1119" y="317"/>
                    </a:moveTo>
                    <a:cubicBezTo>
                      <a:pt x="1504" y="317"/>
                      <a:pt x="1906" y="510"/>
                      <a:pt x="2203" y="877"/>
                    </a:cubicBezTo>
                    <a:cubicBezTo>
                      <a:pt x="2448" y="1174"/>
                      <a:pt x="2553" y="1506"/>
                      <a:pt x="2553" y="1803"/>
                    </a:cubicBezTo>
                    <a:cubicBezTo>
                      <a:pt x="2553" y="2135"/>
                      <a:pt x="2430" y="2415"/>
                      <a:pt x="2203" y="2590"/>
                    </a:cubicBezTo>
                    <a:lnTo>
                      <a:pt x="2048" y="2716"/>
                    </a:lnTo>
                    <a:lnTo>
                      <a:pt x="2048" y="2716"/>
                    </a:lnTo>
                    <a:cubicBezTo>
                      <a:pt x="1998" y="2656"/>
                      <a:pt x="1931" y="2577"/>
                      <a:pt x="1854" y="2485"/>
                    </a:cubicBezTo>
                    <a:cubicBezTo>
                      <a:pt x="1591" y="2170"/>
                      <a:pt x="1207" y="1698"/>
                      <a:pt x="875" y="1296"/>
                    </a:cubicBezTo>
                    <a:cubicBezTo>
                      <a:pt x="717" y="1086"/>
                      <a:pt x="560" y="894"/>
                      <a:pt x="455" y="772"/>
                    </a:cubicBezTo>
                    <a:cubicBezTo>
                      <a:pt x="422" y="728"/>
                      <a:pt x="396" y="683"/>
                      <a:pt x="372" y="648"/>
                    </a:cubicBezTo>
                    <a:lnTo>
                      <a:pt x="372" y="648"/>
                    </a:lnTo>
                    <a:lnTo>
                      <a:pt x="542" y="510"/>
                    </a:lnTo>
                    <a:cubicBezTo>
                      <a:pt x="717" y="387"/>
                      <a:pt x="910" y="317"/>
                      <a:pt x="1119" y="317"/>
                    </a:cubicBezTo>
                    <a:close/>
                    <a:moveTo>
                      <a:pt x="1050" y="0"/>
                    </a:moveTo>
                    <a:cubicBezTo>
                      <a:pt x="796" y="0"/>
                      <a:pt x="558" y="89"/>
                      <a:pt x="350" y="265"/>
                    </a:cubicBezTo>
                    <a:lnTo>
                      <a:pt x="70" y="492"/>
                    </a:lnTo>
                    <a:cubicBezTo>
                      <a:pt x="35" y="510"/>
                      <a:pt x="18" y="527"/>
                      <a:pt x="18" y="562"/>
                    </a:cubicBezTo>
                    <a:lnTo>
                      <a:pt x="0" y="614"/>
                    </a:lnTo>
                    <a:cubicBezTo>
                      <a:pt x="0" y="649"/>
                      <a:pt x="0" y="667"/>
                      <a:pt x="18" y="667"/>
                    </a:cubicBezTo>
                    <a:cubicBezTo>
                      <a:pt x="35" y="719"/>
                      <a:pt x="35" y="737"/>
                      <a:pt x="53" y="754"/>
                    </a:cubicBezTo>
                    <a:cubicBezTo>
                      <a:pt x="123" y="859"/>
                      <a:pt x="280" y="1052"/>
                      <a:pt x="455" y="1279"/>
                    </a:cubicBezTo>
                    <a:cubicBezTo>
                      <a:pt x="1014" y="1978"/>
                      <a:pt x="1906" y="3044"/>
                      <a:pt x="1906" y="3044"/>
                    </a:cubicBezTo>
                    <a:cubicBezTo>
                      <a:pt x="1934" y="3082"/>
                      <a:pt x="1972" y="3099"/>
                      <a:pt x="2012" y="3099"/>
                    </a:cubicBezTo>
                    <a:cubicBezTo>
                      <a:pt x="2047" y="3099"/>
                      <a:pt x="2083" y="3086"/>
                      <a:pt x="2116" y="3062"/>
                    </a:cubicBezTo>
                    <a:lnTo>
                      <a:pt x="2413" y="2835"/>
                    </a:lnTo>
                    <a:cubicBezTo>
                      <a:pt x="2728" y="2590"/>
                      <a:pt x="2867" y="2205"/>
                      <a:pt x="2867" y="1803"/>
                    </a:cubicBezTo>
                    <a:cubicBezTo>
                      <a:pt x="2867" y="1436"/>
                      <a:pt x="2728" y="1034"/>
                      <a:pt x="2465" y="684"/>
                    </a:cubicBezTo>
                    <a:cubicBezTo>
                      <a:pt x="2116" y="247"/>
                      <a:pt x="1609" y="3"/>
                      <a:pt x="1119" y="3"/>
                    </a:cubicBezTo>
                    <a:cubicBezTo>
                      <a:pt x="1096" y="1"/>
                      <a:pt x="1073" y="0"/>
                      <a:pt x="10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681;p17"/>
              <p:cNvSpPr/>
              <p:nvPr>
                <p:custDataLst>
                  <p:tags r:id="rId13"/>
                </p:custDataLst>
              </p:nvPr>
            </p:nvSpPr>
            <p:spPr>
              <a:xfrm rot="12316570">
                <a:off x="11870" y="1090"/>
                <a:ext cx="87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22" extrusionOk="0">
                    <a:moveTo>
                      <a:pt x="822" y="0"/>
                    </a:moveTo>
                    <a:lnTo>
                      <a:pt x="0" y="962"/>
                    </a:lnTo>
                    <a:cubicBezTo>
                      <a:pt x="88" y="1084"/>
                      <a:pt x="193" y="1207"/>
                      <a:pt x="263" y="1294"/>
                    </a:cubicBezTo>
                    <a:cubicBezTo>
                      <a:pt x="332" y="1381"/>
                      <a:pt x="402" y="1469"/>
                      <a:pt x="455" y="1521"/>
                    </a:cubicBezTo>
                    <a:lnTo>
                      <a:pt x="612" y="1399"/>
                    </a:lnTo>
                    <a:cubicBezTo>
                      <a:pt x="839" y="1224"/>
                      <a:pt x="962" y="944"/>
                      <a:pt x="962" y="612"/>
                    </a:cubicBezTo>
                    <a:cubicBezTo>
                      <a:pt x="962" y="525"/>
                      <a:pt x="944" y="420"/>
                      <a:pt x="927" y="332"/>
                    </a:cubicBezTo>
                    <a:cubicBezTo>
                      <a:pt x="909" y="228"/>
                      <a:pt x="874" y="123"/>
                      <a:pt x="822" y="0"/>
                    </a:cubicBezTo>
                    <a:close/>
                  </a:path>
                </a:pathLst>
              </a:custGeom>
              <a:solidFill>
                <a:srgbClr val="FFB9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83;p17"/>
              <p:cNvSpPr/>
              <p:nvPr>
                <p:custDataLst>
                  <p:tags r:id="rId14"/>
                </p:custDataLst>
              </p:nvPr>
            </p:nvSpPr>
            <p:spPr>
              <a:xfrm rot="12316570">
                <a:off x="12553" y="1046"/>
                <a:ext cx="611" cy="477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5331" extrusionOk="0">
                    <a:moveTo>
                      <a:pt x="6268" y="1"/>
                    </a:moveTo>
                    <a:cubicBezTo>
                      <a:pt x="6216" y="1"/>
                      <a:pt x="6164" y="18"/>
                      <a:pt x="6117" y="59"/>
                    </a:cubicBezTo>
                    <a:cubicBezTo>
                      <a:pt x="4246" y="1685"/>
                      <a:pt x="2043" y="2961"/>
                      <a:pt x="260" y="4675"/>
                    </a:cubicBezTo>
                    <a:cubicBezTo>
                      <a:pt x="1" y="4919"/>
                      <a:pt x="217" y="5331"/>
                      <a:pt x="506" y="5331"/>
                    </a:cubicBezTo>
                    <a:cubicBezTo>
                      <a:pt x="568" y="5331"/>
                      <a:pt x="633" y="5312"/>
                      <a:pt x="697" y="5269"/>
                    </a:cubicBezTo>
                    <a:cubicBezTo>
                      <a:pt x="2743" y="3975"/>
                      <a:pt x="4858" y="2297"/>
                      <a:pt x="6554" y="566"/>
                    </a:cubicBezTo>
                    <a:cubicBezTo>
                      <a:pt x="6740" y="366"/>
                      <a:pt x="6503" y="1"/>
                      <a:pt x="62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84;p17"/>
              <p:cNvSpPr/>
              <p:nvPr>
                <p:custDataLst>
                  <p:tags r:id="rId15"/>
                </p:custDataLst>
              </p:nvPr>
            </p:nvSpPr>
            <p:spPr>
              <a:xfrm rot="12316570">
                <a:off x="12030" y="1272"/>
                <a:ext cx="319" cy="91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1018" extrusionOk="0">
                    <a:moveTo>
                      <a:pt x="2780" y="1"/>
                    </a:moveTo>
                    <a:cubicBezTo>
                      <a:pt x="2025" y="1"/>
                      <a:pt x="1228" y="164"/>
                      <a:pt x="478" y="264"/>
                    </a:cubicBezTo>
                    <a:cubicBezTo>
                      <a:pt x="0" y="315"/>
                      <a:pt x="173" y="1017"/>
                      <a:pt x="588" y="1017"/>
                    </a:cubicBezTo>
                    <a:cubicBezTo>
                      <a:pt x="598" y="1017"/>
                      <a:pt x="608" y="1017"/>
                      <a:pt x="618" y="1016"/>
                    </a:cubicBezTo>
                    <a:cubicBezTo>
                      <a:pt x="1440" y="928"/>
                      <a:pt x="2314" y="928"/>
                      <a:pt x="3101" y="701"/>
                    </a:cubicBezTo>
                    <a:cubicBezTo>
                      <a:pt x="3520" y="596"/>
                      <a:pt x="3223" y="19"/>
                      <a:pt x="2891" y="2"/>
                    </a:cubicBezTo>
                    <a:cubicBezTo>
                      <a:pt x="2854" y="1"/>
                      <a:pt x="2817" y="1"/>
                      <a:pt x="27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73;p17"/>
              <p:cNvSpPr/>
              <p:nvPr>
                <p:custDataLst>
                  <p:tags r:id="rId16"/>
                </p:custDataLst>
              </p:nvPr>
            </p:nvSpPr>
            <p:spPr>
              <a:xfrm rot="12316570">
                <a:off x="12163" y="381"/>
                <a:ext cx="1286" cy="1230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3738" extrusionOk="0">
                    <a:moveTo>
                      <a:pt x="8723" y="347"/>
                    </a:moveTo>
                    <a:lnTo>
                      <a:pt x="13828" y="6745"/>
                    </a:lnTo>
                    <a:lnTo>
                      <a:pt x="5524" y="13353"/>
                    </a:lnTo>
                    <a:cubicBezTo>
                      <a:pt x="5454" y="13406"/>
                      <a:pt x="5384" y="13441"/>
                      <a:pt x="5297" y="13441"/>
                    </a:cubicBezTo>
                    <a:cubicBezTo>
                      <a:pt x="5192" y="13441"/>
                      <a:pt x="5105" y="13406"/>
                      <a:pt x="5017" y="13353"/>
                    </a:cubicBezTo>
                    <a:cubicBezTo>
                      <a:pt x="3094" y="11885"/>
                      <a:pt x="1521" y="9962"/>
                      <a:pt x="490" y="7777"/>
                    </a:cubicBezTo>
                    <a:lnTo>
                      <a:pt x="332" y="7462"/>
                    </a:lnTo>
                    <a:cubicBezTo>
                      <a:pt x="315" y="7410"/>
                      <a:pt x="297" y="7340"/>
                      <a:pt x="297" y="7270"/>
                    </a:cubicBezTo>
                    <a:cubicBezTo>
                      <a:pt x="297" y="7147"/>
                      <a:pt x="350" y="7043"/>
                      <a:pt x="437" y="6973"/>
                    </a:cubicBezTo>
                    <a:lnTo>
                      <a:pt x="8723" y="347"/>
                    </a:lnTo>
                    <a:close/>
                    <a:moveTo>
                      <a:pt x="8747" y="1"/>
                    </a:moveTo>
                    <a:cubicBezTo>
                      <a:pt x="8715" y="1"/>
                      <a:pt x="8683" y="11"/>
                      <a:pt x="8653" y="33"/>
                    </a:cubicBezTo>
                    <a:lnTo>
                      <a:pt x="245" y="6728"/>
                    </a:lnTo>
                    <a:cubicBezTo>
                      <a:pt x="88" y="6868"/>
                      <a:pt x="0" y="7060"/>
                      <a:pt x="0" y="7270"/>
                    </a:cubicBezTo>
                    <a:cubicBezTo>
                      <a:pt x="0" y="7375"/>
                      <a:pt x="18" y="7497"/>
                      <a:pt x="70" y="7602"/>
                    </a:cubicBezTo>
                    <a:lnTo>
                      <a:pt x="210" y="7899"/>
                    </a:lnTo>
                    <a:cubicBezTo>
                      <a:pt x="1276" y="10119"/>
                      <a:pt x="2867" y="12077"/>
                      <a:pt x="4842" y="13581"/>
                    </a:cubicBezTo>
                    <a:cubicBezTo>
                      <a:pt x="4982" y="13685"/>
                      <a:pt x="5140" y="13738"/>
                      <a:pt x="5297" y="13738"/>
                    </a:cubicBezTo>
                    <a:cubicBezTo>
                      <a:pt x="5437" y="13738"/>
                      <a:pt x="5594" y="13685"/>
                      <a:pt x="5717" y="13598"/>
                    </a:cubicBezTo>
                    <a:lnTo>
                      <a:pt x="14125" y="6885"/>
                    </a:lnTo>
                    <a:cubicBezTo>
                      <a:pt x="14143" y="6850"/>
                      <a:pt x="14178" y="6815"/>
                      <a:pt x="14178" y="6780"/>
                    </a:cubicBezTo>
                    <a:cubicBezTo>
                      <a:pt x="14178" y="6745"/>
                      <a:pt x="14160" y="6710"/>
                      <a:pt x="14143" y="6675"/>
                    </a:cubicBezTo>
                    <a:lnTo>
                      <a:pt x="8863" y="50"/>
                    </a:lnTo>
                    <a:cubicBezTo>
                      <a:pt x="8833" y="20"/>
                      <a:pt x="8790" y="1"/>
                      <a:pt x="87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48.xml"/><Relationship Id="rId21" Type="http://schemas.openxmlformats.org/officeDocument/2006/relationships/tags" Target="../tags/tag43.xml"/><Relationship Id="rId42" Type="http://schemas.openxmlformats.org/officeDocument/2006/relationships/tags" Target="../tags/tag64.xml"/><Relationship Id="rId47" Type="http://schemas.openxmlformats.org/officeDocument/2006/relationships/tags" Target="../tags/tag69.xml"/><Relationship Id="rId63" Type="http://schemas.openxmlformats.org/officeDocument/2006/relationships/tags" Target="../tags/tag85.xml"/><Relationship Id="rId68" Type="http://schemas.openxmlformats.org/officeDocument/2006/relationships/tags" Target="../tags/tag90.xml"/><Relationship Id="rId16" Type="http://schemas.openxmlformats.org/officeDocument/2006/relationships/tags" Target="../tags/tag38.xml"/><Relationship Id="rId11" Type="http://schemas.openxmlformats.org/officeDocument/2006/relationships/tags" Target="../tags/tag33.xml"/><Relationship Id="rId32" Type="http://schemas.openxmlformats.org/officeDocument/2006/relationships/tags" Target="../tags/tag54.xml"/><Relationship Id="rId37" Type="http://schemas.openxmlformats.org/officeDocument/2006/relationships/tags" Target="../tags/tag59.xml"/><Relationship Id="rId53" Type="http://schemas.openxmlformats.org/officeDocument/2006/relationships/tags" Target="../tags/tag75.xml"/><Relationship Id="rId58" Type="http://schemas.openxmlformats.org/officeDocument/2006/relationships/tags" Target="../tags/tag80.xml"/><Relationship Id="rId74" Type="http://schemas.openxmlformats.org/officeDocument/2006/relationships/tags" Target="../tags/tag96.xml"/><Relationship Id="rId79" Type="http://schemas.openxmlformats.org/officeDocument/2006/relationships/notesSlide" Target="../notesSlides/notesSlide1.xml"/><Relationship Id="rId5" Type="http://schemas.openxmlformats.org/officeDocument/2006/relationships/tags" Target="../tags/tag27.xml"/><Relationship Id="rId61" Type="http://schemas.openxmlformats.org/officeDocument/2006/relationships/tags" Target="../tags/tag83.xml"/><Relationship Id="rId19" Type="http://schemas.openxmlformats.org/officeDocument/2006/relationships/tags" Target="../tags/tag41.xml"/><Relationship Id="rId14" Type="http://schemas.openxmlformats.org/officeDocument/2006/relationships/tags" Target="../tags/tag36.xml"/><Relationship Id="rId22" Type="http://schemas.openxmlformats.org/officeDocument/2006/relationships/tags" Target="../tags/tag44.xml"/><Relationship Id="rId27" Type="http://schemas.openxmlformats.org/officeDocument/2006/relationships/tags" Target="../tags/tag49.xml"/><Relationship Id="rId30" Type="http://schemas.openxmlformats.org/officeDocument/2006/relationships/tags" Target="../tags/tag52.xml"/><Relationship Id="rId35" Type="http://schemas.openxmlformats.org/officeDocument/2006/relationships/tags" Target="../tags/tag57.xml"/><Relationship Id="rId43" Type="http://schemas.openxmlformats.org/officeDocument/2006/relationships/tags" Target="../tags/tag65.xml"/><Relationship Id="rId48" Type="http://schemas.openxmlformats.org/officeDocument/2006/relationships/tags" Target="../tags/tag70.xml"/><Relationship Id="rId56" Type="http://schemas.openxmlformats.org/officeDocument/2006/relationships/tags" Target="../tags/tag78.xml"/><Relationship Id="rId64" Type="http://schemas.openxmlformats.org/officeDocument/2006/relationships/tags" Target="../tags/tag86.xml"/><Relationship Id="rId69" Type="http://schemas.openxmlformats.org/officeDocument/2006/relationships/tags" Target="../tags/tag91.xml"/><Relationship Id="rId77" Type="http://schemas.openxmlformats.org/officeDocument/2006/relationships/tags" Target="../tags/tag99.xml"/><Relationship Id="rId8" Type="http://schemas.openxmlformats.org/officeDocument/2006/relationships/tags" Target="../tags/tag30.xml"/><Relationship Id="rId51" Type="http://schemas.openxmlformats.org/officeDocument/2006/relationships/tags" Target="../tags/tag73.xml"/><Relationship Id="rId72" Type="http://schemas.openxmlformats.org/officeDocument/2006/relationships/tags" Target="../tags/tag94.xml"/><Relationship Id="rId80" Type="http://schemas.openxmlformats.org/officeDocument/2006/relationships/image" Target="../media/image1.png"/><Relationship Id="rId3" Type="http://schemas.openxmlformats.org/officeDocument/2006/relationships/tags" Target="../tags/tag25.x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5" Type="http://schemas.openxmlformats.org/officeDocument/2006/relationships/tags" Target="../tags/tag47.xml"/><Relationship Id="rId33" Type="http://schemas.openxmlformats.org/officeDocument/2006/relationships/tags" Target="../tags/tag55.xml"/><Relationship Id="rId38" Type="http://schemas.openxmlformats.org/officeDocument/2006/relationships/tags" Target="../tags/tag60.xml"/><Relationship Id="rId46" Type="http://schemas.openxmlformats.org/officeDocument/2006/relationships/tags" Target="../tags/tag68.xml"/><Relationship Id="rId59" Type="http://schemas.openxmlformats.org/officeDocument/2006/relationships/tags" Target="../tags/tag81.xml"/><Relationship Id="rId67" Type="http://schemas.openxmlformats.org/officeDocument/2006/relationships/tags" Target="../tags/tag89.xml"/><Relationship Id="rId20" Type="http://schemas.openxmlformats.org/officeDocument/2006/relationships/tags" Target="../tags/tag42.xml"/><Relationship Id="rId41" Type="http://schemas.openxmlformats.org/officeDocument/2006/relationships/tags" Target="../tags/tag63.xml"/><Relationship Id="rId54" Type="http://schemas.openxmlformats.org/officeDocument/2006/relationships/tags" Target="../tags/tag76.xml"/><Relationship Id="rId62" Type="http://schemas.openxmlformats.org/officeDocument/2006/relationships/tags" Target="../tags/tag84.xml"/><Relationship Id="rId70" Type="http://schemas.openxmlformats.org/officeDocument/2006/relationships/tags" Target="../tags/tag92.xml"/><Relationship Id="rId75" Type="http://schemas.openxmlformats.org/officeDocument/2006/relationships/tags" Target="../tags/tag97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5" Type="http://schemas.openxmlformats.org/officeDocument/2006/relationships/tags" Target="../tags/tag37.xml"/><Relationship Id="rId23" Type="http://schemas.openxmlformats.org/officeDocument/2006/relationships/tags" Target="../tags/tag45.xml"/><Relationship Id="rId28" Type="http://schemas.openxmlformats.org/officeDocument/2006/relationships/tags" Target="../tags/tag50.xml"/><Relationship Id="rId36" Type="http://schemas.openxmlformats.org/officeDocument/2006/relationships/tags" Target="../tags/tag58.xml"/><Relationship Id="rId49" Type="http://schemas.openxmlformats.org/officeDocument/2006/relationships/tags" Target="../tags/tag71.xml"/><Relationship Id="rId57" Type="http://schemas.openxmlformats.org/officeDocument/2006/relationships/tags" Target="../tags/tag79.xml"/><Relationship Id="rId10" Type="http://schemas.openxmlformats.org/officeDocument/2006/relationships/tags" Target="../tags/tag32.xml"/><Relationship Id="rId31" Type="http://schemas.openxmlformats.org/officeDocument/2006/relationships/tags" Target="../tags/tag53.xml"/><Relationship Id="rId44" Type="http://schemas.openxmlformats.org/officeDocument/2006/relationships/tags" Target="../tags/tag66.xml"/><Relationship Id="rId52" Type="http://schemas.openxmlformats.org/officeDocument/2006/relationships/tags" Target="../tags/tag74.xml"/><Relationship Id="rId60" Type="http://schemas.openxmlformats.org/officeDocument/2006/relationships/tags" Target="../tags/tag82.xml"/><Relationship Id="rId65" Type="http://schemas.openxmlformats.org/officeDocument/2006/relationships/tags" Target="../tags/tag87.xml"/><Relationship Id="rId73" Type="http://schemas.openxmlformats.org/officeDocument/2006/relationships/tags" Target="../tags/tag95.xml"/><Relationship Id="rId78" Type="http://schemas.openxmlformats.org/officeDocument/2006/relationships/slideLayout" Target="../slideLayouts/slideLayout1.xml"/><Relationship Id="rId81" Type="http://schemas.openxmlformats.org/officeDocument/2006/relationships/image" Target="../media/image2.png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39" Type="http://schemas.openxmlformats.org/officeDocument/2006/relationships/tags" Target="../tags/tag61.xml"/><Relationship Id="rId34" Type="http://schemas.openxmlformats.org/officeDocument/2006/relationships/tags" Target="../tags/tag56.xml"/><Relationship Id="rId50" Type="http://schemas.openxmlformats.org/officeDocument/2006/relationships/tags" Target="../tags/tag72.xml"/><Relationship Id="rId55" Type="http://schemas.openxmlformats.org/officeDocument/2006/relationships/tags" Target="../tags/tag77.xml"/><Relationship Id="rId76" Type="http://schemas.openxmlformats.org/officeDocument/2006/relationships/tags" Target="../tags/tag98.xml"/><Relationship Id="rId7" Type="http://schemas.openxmlformats.org/officeDocument/2006/relationships/tags" Target="../tags/tag29.xml"/><Relationship Id="rId71" Type="http://schemas.openxmlformats.org/officeDocument/2006/relationships/tags" Target="../tags/tag93.xml"/><Relationship Id="rId2" Type="http://schemas.openxmlformats.org/officeDocument/2006/relationships/tags" Target="../tags/tag24.xml"/><Relationship Id="rId29" Type="http://schemas.openxmlformats.org/officeDocument/2006/relationships/tags" Target="../tags/tag51.xml"/><Relationship Id="rId24" Type="http://schemas.openxmlformats.org/officeDocument/2006/relationships/tags" Target="../tags/tag46.xml"/><Relationship Id="rId40" Type="http://schemas.openxmlformats.org/officeDocument/2006/relationships/tags" Target="../tags/tag62.xml"/><Relationship Id="rId45" Type="http://schemas.openxmlformats.org/officeDocument/2006/relationships/tags" Target="../tags/tag67.xml"/><Relationship Id="rId66" Type="http://schemas.openxmlformats.org/officeDocument/2006/relationships/tags" Target="../tags/tag8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image" Target="../media/image3.jpeg"/><Relationship Id="rId5" Type="http://schemas.openxmlformats.org/officeDocument/2006/relationships/tags" Target="../tags/tag104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103.xml"/><Relationship Id="rId9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133.xml"/><Relationship Id="rId117" Type="http://schemas.openxmlformats.org/officeDocument/2006/relationships/tags" Target="../tags/tag224.xml"/><Relationship Id="rId21" Type="http://schemas.openxmlformats.org/officeDocument/2006/relationships/tags" Target="../tags/tag128.xml"/><Relationship Id="rId42" Type="http://schemas.openxmlformats.org/officeDocument/2006/relationships/tags" Target="../tags/tag149.xml"/><Relationship Id="rId47" Type="http://schemas.openxmlformats.org/officeDocument/2006/relationships/tags" Target="../tags/tag154.xml"/><Relationship Id="rId63" Type="http://schemas.openxmlformats.org/officeDocument/2006/relationships/tags" Target="../tags/tag170.xml"/><Relationship Id="rId68" Type="http://schemas.openxmlformats.org/officeDocument/2006/relationships/tags" Target="../tags/tag175.xml"/><Relationship Id="rId84" Type="http://schemas.openxmlformats.org/officeDocument/2006/relationships/tags" Target="../tags/tag191.xml"/><Relationship Id="rId89" Type="http://schemas.openxmlformats.org/officeDocument/2006/relationships/tags" Target="../tags/tag196.xml"/><Relationship Id="rId112" Type="http://schemas.openxmlformats.org/officeDocument/2006/relationships/tags" Target="../tags/tag219.xml"/><Relationship Id="rId16" Type="http://schemas.openxmlformats.org/officeDocument/2006/relationships/tags" Target="../tags/tag123.xml"/><Relationship Id="rId107" Type="http://schemas.openxmlformats.org/officeDocument/2006/relationships/tags" Target="../tags/tag214.xml"/><Relationship Id="rId11" Type="http://schemas.openxmlformats.org/officeDocument/2006/relationships/tags" Target="../tags/tag118.xml"/><Relationship Id="rId32" Type="http://schemas.openxmlformats.org/officeDocument/2006/relationships/tags" Target="../tags/tag139.xml"/><Relationship Id="rId37" Type="http://schemas.openxmlformats.org/officeDocument/2006/relationships/tags" Target="../tags/tag144.xml"/><Relationship Id="rId53" Type="http://schemas.openxmlformats.org/officeDocument/2006/relationships/tags" Target="../tags/tag160.xml"/><Relationship Id="rId58" Type="http://schemas.openxmlformats.org/officeDocument/2006/relationships/tags" Target="../tags/tag165.xml"/><Relationship Id="rId74" Type="http://schemas.openxmlformats.org/officeDocument/2006/relationships/tags" Target="../tags/tag181.xml"/><Relationship Id="rId79" Type="http://schemas.openxmlformats.org/officeDocument/2006/relationships/tags" Target="../tags/tag186.xml"/><Relationship Id="rId102" Type="http://schemas.openxmlformats.org/officeDocument/2006/relationships/tags" Target="../tags/tag209.xml"/><Relationship Id="rId123" Type="http://schemas.openxmlformats.org/officeDocument/2006/relationships/tags" Target="../tags/tag230.xml"/><Relationship Id="rId128" Type="http://schemas.openxmlformats.org/officeDocument/2006/relationships/image" Target="../media/image2.png"/><Relationship Id="rId5" Type="http://schemas.openxmlformats.org/officeDocument/2006/relationships/tags" Target="../tags/tag112.xml"/><Relationship Id="rId90" Type="http://schemas.openxmlformats.org/officeDocument/2006/relationships/tags" Target="../tags/tag197.xml"/><Relationship Id="rId95" Type="http://schemas.openxmlformats.org/officeDocument/2006/relationships/tags" Target="../tags/tag202.xml"/><Relationship Id="rId22" Type="http://schemas.openxmlformats.org/officeDocument/2006/relationships/tags" Target="../tags/tag129.xml"/><Relationship Id="rId27" Type="http://schemas.openxmlformats.org/officeDocument/2006/relationships/tags" Target="../tags/tag134.xml"/><Relationship Id="rId43" Type="http://schemas.openxmlformats.org/officeDocument/2006/relationships/tags" Target="../tags/tag150.xml"/><Relationship Id="rId48" Type="http://schemas.openxmlformats.org/officeDocument/2006/relationships/tags" Target="../tags/tag155.xml"/><Relationship Id="rId64" Type="http://schemas.openxmlformats.org/officeDocument/2006/relationships/tags" Target="../tags/tag171.xml"/><Relationship Id="rId69" Type="http://schemas.openxmlformats.org/officeDocument/2006/relationships/tags" Target="../tags/tag176.xml"/><Relationship Id="rId113" Type="http://schemas.openxmlformats.org/officeDocument/2006/relationships/tags" Target="../tags/tag220.xml"/><Relationship Id="rId118" Type="http://schemas.openxmlformats.org/officeDocument/2006/relationships/tags" Target="../tags/tag225.xml"/><Relationship Id="rId80" Type="http://schemas.openxmlformats.org/officeDocument/2006/relationships/tags" Target="../tags/tag187.xml"/><Relationship Id="rId85" Type="http://schemas.openxmlformats.org/officeDocument/2006/relationships/tags" Target="../tags/tag192.xml"/><Relationship Id="rId12" Type="http://schemas.openxmlformats.org/officeDocument/2006/relationships/tags" Target="../tags/tag119.xml"/><Relationship Id="rId17" Type="http://schemas.openxmlformats.org/officeDocument/2006/relationships/tags" Target="../tags/tag124.xml"/><Relationship Id="rId33" Type="http://schemas.openxmlformats.org/officeDocument/2006/relationships/tags" Target="../tags/tag140.xml"/><Relationship Id="rId38" Type="http://schemas.openxmlformats.org/officeDocument/2006/relationships/tags" Target="../tags/tag145.xml"/><Relationship Id="rId59" Type="http://schemas.openxmlformats.org/officeDocument/2006/relationships/tags" Target="../tags/tag166.xml"/><Relationship Id="rId103" Type="http://schemas.openxmlformats.org/officeDocument/2006/relationships/tags" Target="../tags/tag210.xml"/><Relationship Id="rId108" Type="http://schemas.openxmlformats.org/officeDocument/2006/relationships/tags" Target="../tags/tag215.xml"/><Relationship Id="rId124" Type="http://schemas.openxmlformats.org/officeDocument/2006/relationships/tags" Target="../tags/tag231.xml"/><Relationship Id="rId54" Type="http://schemas.openxmlformats.org/officeDocument/2006/relationships/tags" Target="../tags/tag161.xml"/><Relationship Id="rId70" Type="http://schemas.openxmlformats.org/officeDocument/2006/relationships/tags" Target="../tags/tag177.xml"/><Relationship Id="rId75" Type="http://schemas.openxmlformats.org/officeDocument/2006/relationships/tags" Target="../tags/tag182.xml"/><Relationship Id="rId91" Type="http://schemas.openxmlformats.org/officeDocument/2006/relationships/tags" Target="../tags/tag198.xml"/><Relationship Id="rId96" Type="http://schemas.openxmlformats.org/officeDocument/2006/relationships/tags" Target="../tags/tag203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23" Type="http://schemas.openxmlformats.org/officeDocument/2006/relationships/tags" Target="../tags/tag130.xml"/><Relationship Id="rId28" Type="http://schemas.openxmlformats.org/officeDocument/2006/relationships/tags" Target="../tags/tag135.xml"/><Relationship Id="rId49" Type="http://schemas.openxmlformats.org/officeDocument/2006/relationships/tags" Target="../tags/tag156.xml"/><Relationship Id="rId114" Type="http://schemas.openxmlformats.org/officeDocument/2006/relationships/tags" Target="../tags/tag221.xml"/><Relationship Id="rId119" Type="http://schemas.openxmlformats.org/officeDocument/2006/relationships/tags" Target="../tags/tag226.xml"/><Relationship Id="rId44" Type="http://schemas.openxmlformats.org/officeDocument/2006/relationships/tags" Target="../tags/tag151.xml"/><Relationship Id="rId60" Type="http://schemas.openxmlformats.org/officeDocument/2006/relationships/tags" Target="../tags/tag167.xml"/><Relationship Id="rId65" Type="http://schemas.openxmlformats.org/officeDocument/2006/relationships/tags" Target="../tags/tag172.xml"/><Relationship Id="rId81" Type="http://schemas.openxmlformats.org/officeDocument/2006/relationships/tags" Target="../tags/tag188.xml"/><Relationship Id="rId86" Type="http://schemas.openxmlformats.org/officeDocument/2006/relationships/tags" Target="../tags/tag193.xml"/><Relationship Id="rId13" Type="http://schemas.openxmlformats.org/officeDocument/2006/relationships/tags" Target="../tags/tag120.xml"/><Relationship Id="rId18" Type="http://schemas.openxmlformats.org/officeDocument/2006/relationships/tags" Target="../tags/tag125.xml"/><Relationship Id="rId39" Type="http://schemas.openxmlformats.org/officeDocument/2006/relationships/tags" Target="../tags/tag146.xml"/><Relationship Id="rId109" Type="http://schemas.openxmlformats.org/officeDocument/2006/relationships/tags" Target="../tags/tag216.xml"/><Relationship Id="rId34" Type="http://schemas.openxmlformats.org/officeDocument/2006/relationships/tags" Target="../tags/tag141.xml"/><Relationship Id="rId50" Type="http://schemas.openxmlformats.org/officeDocument/2006/relationships/tags" Target="../tags/tag157.xml"/><Relationship Id="rId55" Type="http://schemas.openxmlformats.org/officeDocument/2006/relationships/tags" Target="../tags/tag162.xml"/><Relationship Id="rId76" Type="http://schemas.openxmlformats.org/officeDocument/2006/relationships/tags" Target="../tags/tag183.xml"/><Relationship Id="rId97" Type="http://schemas.openxmlformats.org/officeDocument/2006/relationships/tags" Target="../tags/tag204.xml"/><Relationship Id="rId104" Type="http://schemas.openxmlformats.org/officeDocument/2006/relationships/tags" Target="../tags/tag211.xml"/><Relationship Id="rId120" Type="http://schemas.openxmlformats.org/officeDocument/2006/relationships/tags" Target="../tags/tag227.xml"/><Relationship Id="rId125" Type="http://schemas.openxmlformats.org/officeDocument/2006/relationships/slideLayout" Target="../slideLayouts/slideLayout1.xml"/><Relationship Id="rId7" Type="http://schemas.openxmlformats.org/officeDocument/2006/relationships/tags" Target="../tags/tag114.xml"/><Relationship Id="rId71" Type="http://schemas.openxmlformats.org/officeDocument/2006/relationships/tags" Target="../tags/tag178.xml"/><Relationship Id="rId92" Type="http://schemas.openxmlformats.org/officeDocument/2006/relationships/tags" Target="../tags/tag199.xml"/><Relationship Id="rId2" Type="http://schemas.openxmlformats.org/officeDocument/2006/relationships/tags" Target="../tags/tag109.xml"/><Relationship Id="rId29" Type="http://schemas.openxmlformats.org/officeDocument/2006/relationships/tags" Target="../tags/tag136.xml"/><Relationship Id="rId24" Type="http://schemas.openxmlformats.org/officeDocument/2006/relationships/tags" Target="../tags/tag131.xml"/><Relationship Id="rId40" Type="http://schemas.openxmlformats.org/officeDocument/2006/relationships/tags" Target="../tags/tag147.xml"/><Relationship Id="rId45" Type="http://schemas.openxmlformats.org/officeDocument/2006/relationships/tags" Target="../tags/tag152.xml"/><Relationship Id="rId66" Type="http://schemas.openxmlformats.org/officeDocument/2006/relationships/tags" Target="../tags/tag173.xml"/><Relationship Id="rId87" Type="http://schemas.openxmlformats.org/officeDocument/2006/relationships/tags" Target="../tags/tag194.xml"/><Relationship Id="rId110" Type="http://schemas.openxmlformats.org/officeDocument/2006/relationships/tags" Target="../tags/tag217.xml"/><Relationship Id="rId115" Type="http://schemas.openxmlformats.org/officeDocument/2006/relationships/tags" Target="../tags/tag222.xml"/><Relationship Id="rId61" Type="http://schemas.openxmlformats.org/officeDocument/2006/relationships/tags" Target="../tags/tag168.xml"/><Relationship Id="rId82" Type="http://schemas.openxmlformats.org/officeDocument/2006/relationships/tags" Target="../tags/tag189.xml"/><Relationship Id="rId19" Type="http://schemas.openxmlformats.org/officeDocument/2006/relationships/tags" Target="../tags/tag126.xml"/><Relationship Id="rId14" Type="http://schemas.openxmlformats.org/officeDocument/2006/relationships/tags" Target="../tags/tag121.xml"/><Relationship Id="rId30" Type="http://schemas.openxmlformats.org/officeDocument/2006/relationships/tags" Target="../tags/tag137.xml"/><Relationship Id="rId35" Type="http://schemas.openxmlformats.org/officeDocument/2006/relationships/tags" Target="../tags/tag142.xml"/><Relationship Id="rId56" Type="http://schemas.openxmlformats.org/officeDocument/2006/relationships/tags" Target="../tags/tag163.xml"/><Relationship Id="rId77" Type="http://schemas.openxmlformats.org/officeDocument/2006/relationships/tags" Target="../tags/tag184.xml"/><Relationship Id="rId100" Type="http://schemas.openxmlformats.org/officeDocument/2006/relationships/tags" Target="../tags/tag207.xml"/><Relationship Id="rId105" Type="http://schemas.openxmlformats.org/officeDocument/2006/relationships/tags" Target="../tags/tag212.xml"/><Relationship Id="rId126" Type="http://schemas.openxmlformats.org/officeDocument/2006/relationships/notesSlide" Target="../notesSlides/notesSlide3.xml"/><Relationship Id="rId8" Type="http://schemas.openxmlformats.org/officeDocument/2006/relationships/tags" Target="../tags/tag115.xml"/><Relationship Id="rId51" Type="http://schemas.openxmlformats.org/officeDocument/2006/relationships/tags" Target="../tags/tag158.xml"/><Relationship Id="rId72" Type="http://schemas.openxmlformats.org/officeDocument/2006/relationships/tags" Target="../tags/tag179.xml"/><Relationship Id="rId93" Type="http://schemas.openxmlformats.org/officeDocument/2006/relationships/tags" Target="../tags/tag200.xml"/><Relationship Id="rId98" Type="http://schemas.openxmlformats.org/officeDocument/2006/relationships/tags" Target="../tags/tag205.xml"/><Relationship Id="rId121" Type="http://schemas.openxmlformats.org/officeDocument/2006/relationships/tags" Target="../tags/tag228.xml"/><Relationship Id="rId3" Type="http://schemas.openxmlformats.org/officeDocument/2006/relationships/tags" Target="../tags/tag110.xml"/><Relationship Id="rId25" Type="http://schemas.openxmlformats.org/officeDocument/2006/relationships/tags" Target="../tags/tag132.xml"/><Relationship Id="rId46" Type="http://schemas.openxmlformats.org/officeDocument/2006/relationships/tags" Target="../tags/tag153.xml"/><Relationship Id="rId67" Type="http://schemas.openxmlformats.org/officeDocument/2006/relationships/tags" Target="../tags/tag174.xml"/><Relationship Id="rId116" Type="http://schemas.openxmlformats.org/officeDocument/2006/relationships/tags" Target="../tags/tag223.xml"/><Relationship Id="rId20" Type="http://schemas.openxmlformats.org/officeDocument/2006/relationships/tags" Target="../tags/tag127.xml"/><Relationship Id="rId41" Type="http://schemas.openxmlformats.org/officeDocument/2006/relationships/tags" Target="../tags/tag148.xml"/><Relationship Id="rId62" Type="http://schemas.openxmlformats.org/officeDocument/2006/relationships/tags" Target="../tags/tag169.xml"/><Relationship Id="rId83" Type="http://schemas.openxmlformats.org/officeDocument/2006/relationships/tags" Target="../tags/tag190.xml"/><Relationship Id="rId88" Type="http://schemas.openxmlformats.org/officeDocument/2006/relationships/tags" Target="../tags/tag195.xml"/><Relationship Id="rId111" Type="http://schemas.openxmlformats.org/officeDocument/2006/relationships/tags" Target="../tags/tag218.xml"/><Relationship Id="rId15" Type="http://schemas.openxmlformats.org/officeDocument/2006/relationships/tags" Target="../tags/tag122.xml"/><Relationship Id="rId36" Type="http://schemas.openxmlformats.org/officeDocument/2006/relationships/tags" Target="../tags/tag143.xml"/><Relationship Id="rId57" Type="http://schemas.openxmlformats.org/officeDocument/2006/relationships/tags" Target="../tags/tag164.xml"/><Relationship Id="rId106" Type="http://schemas.openxmlformats.org/officeDocument/2006/relationships/tags" Target="../tags/tag213.xml"/><Relationship Id="rId127" Type="http://schemas.openxmlformats.org/officeDocument/2006/relationships/image" Target="../media/image1.png"/><Relationship Id="rId10" Type="http://schemas.openxmlformats.org/officeDocument/2006/relationships/tags" Target="../tags/tag117.xml"/><Relationship Id="rId31" Type="http://schemas.openxmlformats.org/officeDocument/2006/relationships/tags" Target="../tags/tag138.xml"/><Relationship Id="rId52" Type="http://schemas.openxmlformats.org/officeDocument/2006/relationships/tags" Target="../tags/tag159.xml"/><Relationship Id="rId73" Type="http://schemas.openxmlformats.org/officeDocument/2006/relationships/tags" Target="../tags/tag180.xml"/><Relationship Id="rId78" Type="http://schemas.openxmlformats.org/officeDocument/2006/relationships/tags" Target="../tags/tag185.xml"/><Relationship Id="rId94" Type="http://schemas.openxmlformats.org/officeDocument/2006/relationships/tags" Target="../tags/tag201.xml"/><Relationship Id="rId99" Type="http://schemas.openxmlformats.org/officeDocument/2006/relationships/tags" Target="../tags/tag206.xml"/><Relationship Id="rId101" Type="http://schemas.openxmlformats.org/officeDocument/2006/relationships/tags" Target="../tags/tag208.xml"/><Relationship Id="rId122" Type="http://schemas.openxmlformats.org/officeDocument/2006/relationships/tags" Target="../tags/tag229.xml"/><Relationship Id="rId4" Type="http://schemas.openxmlformats.org/officeDocument/2006/relationships/tags" Target="../tags/tag111.xml"/><Relationship Id="rId9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257.xml"/><Relationship Id="rId21" Type="http://schemas.openxmlformats.org/officeDocument/2006/relationships/tags" Target="../tags/tag252.xml"/><Relationship Id="rId42" Type="http://schemas.openxmlformats.org/officeDocument/2006/relationships/tags" Target="../tags/tag273.xml"/><Relationship Id="rId47" Type="http://schemas.openxmlformats.org/officeDocument/2006/relationships/tags" Target="../tags/tag278.xml"/><Relationship Id="rId63" Type="http://schemas.openxmlformats.org/officeDocument/2006/relationships/tags" Target="../tags/tag294.xml"/><Relationship Id="rId68" Type="http://schemas.openxmlformats.org/officeDocument/2006/relationships/tags" Target="../tags/tag299.xml"/><Relationship Id="rId16" Type="http://schemas.openxmlformats.org/officeDocument/2006/relationships/tags" Target="../tags/tag247.xml"/><Relationship Id="rId11" Type="http://schemas.openxmlformats.org/officeDocument/2006/relationships/tags" Target="../tags/tag242.xml"/><Relationship Id="rId32" Type="http://schemas.openxmlformats.org/officeDocument/2006/relationships/tags" Target="../tags/tag263.xml"/><Relationship Id="rId37" Type="http://schemas.openxmlformats.org/officeDocument/2006/relationships/tags" Target="../tags/tag268.xml"/><Relationship Id="rId53" Type="http://schemas.openxmlformats.org/officeDocument/2006/relationships/tags" Target="../tags/tag284.xml"/><Relationship Id="rId58" Type="http://schemas.openxmlformats.org/officeDocument/2006/relationships/tags" Target="../tags/tag289.xml"/><Relationship Id="rId74" Type="http://schemas.openxmlformats.org/officeDocument/2006/relationships/tags" Target="../tags/tag305.xml"/><Relationship Id="rId79" Type="http://schemas.openxmlformats.org/officeDocument/2006/relationships/slideLayout" Target="../slideLayouts/slideLayout1.xml"/><Relationship Id="rId5" Type="http://schemas.openxmlformats.org/officeDocument/2006/relationships/tags" Target="../tags/tag236.xml"/><Relationship Id="rId61" Type="http://schemas.openxmlformats.org/officeDocument/2006/relationships/tags" Target="../tags/tag292.xml"/><Relationship Id="rId82" Type="http://schemas.openxmlformats.org/officeDocument/2006/relationships/image" Target="../media/image2.png"/><Relationship Id="rId19" Type="http://schemas.openxmlformats.org/officeDocument/2006/relationships/tags" Target="../tags/tag250.xml"/><Relationship Id="rId14" Type="http://schemas.openxmlformats.org/officeDocument/2006/relationships/tags" Target="../tags/tag245.xml"/><Relationship Id="rId22" Type="http://schemas.openxmlformats.org/officeDocument/2006/relationships/tags" Target="../tags/tag253.xml"/><Relationship Id="rId27" Type="http://schemas.openxmlformats.org/officeDocument/2006/relationships/tags" Target="../tags/tag258.xml"/><Relationship Id="rId30" Type="http://schemas.openxmlformats.org/officeDocument/2006/relationships/tags" Target="../tags/tag261.xml"/><Relationship Id="rId35" Type="http://schemas.openxmlformats.org/officeDocument/2006/relationships/tags" Target="../tags/tag266.xml"/><Relationship Id="rId43" Type="http://schemas.openxmlformats.org/officeDocument/2006/relationships/tags" Target="../tags/tag274.xml"/><Relationship Id="rId48" Type="http://schemas.openxmlformats.org/officeDocument/2006/relationships/tags" Target="../tags/tag279.xml"/><Relationship Id="rId56" Type="http://schemas.openxmlformats.org/officeDocument/2006/relationships/tags" Target="../tags/tag287.xml"/><Relationship Id="rId64" Type="http://schemas.openxmlformats.org/officeDocument/2006/relationships/tags" Target="../tags/tag295.xml"/><Relationship Id="rId69" Type="http://schemas.openxmlformats.org/officeDocument/2006/relationships/tags" Target="../tags/tag300.xml"/><Relationship Id="rId77" Type="http://schemas.openxmlformats.org/officeDocument/2006/relationships/tags" Target="../tags/tag308.xml"/><Relationship Id="rId8" Type="http://schemas.openxmlformats.org/officeDocument/2006/relationships/tags" Target="../tags/tag239.xml"/><Relationship Id="rId51" Type="http://schemas.openxmlformats.org/officeDocument/2006/relationships/tags" Target="../tags/tag282.xml"/><Relationship Id="rId72" Type="http://schemas.openxmlformats.org/officeDocument/2006/relationships/tags" Target="../tags/tag303.xml"/><Relationship Id="rId80" Type="http://schemas.openxmlformats.org/officeDocument/2006/relationships/notesSlide" Target="../notesSlides/notesSlide4.xml"/><Relationship Id="rId3" Type="http://schemas.openxmlformats.org/officeDocument/2006/relationships/tags" Target="../tags/tag234.xml"/><Relationship Id="rId12" Type="http://schemas.openxmlformats.org/officeDocument/2006/relationships/tags" Target="../tags/tag243.xml"/><Relationship Id="rId17" Type="http://schemas.openxmlformats.org/officeDocument/2006/relationships/tags" Target="../tags/tag248.xml"/><Relationship Id="rId25" Type="http://schemas.openxmlformats.org/officeDocument/2006/relationships/tags" Target="../tags/tag256.xml"/><Relationship Id="rId33" Type="http://schemas.openxmlformats.org/officeDocument/2006/relationships/tags" Target="../tags/tag264.xml"/><Relationship Id="rId38" Type="http://schemas.openxmlformats.org/officeDocument/2006/relationships/tags" Target="../tags/tag269.xml"/><Relationship Id="rId46" Type="http://schemas.openxmlformats.org/officeDocument/2006/relationships/tags" Target="../tags/tag277.xml"/><Relationship Id="rId59" Type="http://schemas.openxmlformats.org/officeDocument/2006/relationships/tags" Target="../tags/tag290.xml"/><Relationship Id="rId67" Type="http://schemas.openxmlformats.org/officeDocument/2006/relationships/tags" Target="../tags/tag298.xml"/><Relationship Id="rId20" Type="http://schemas.openxmlformats.org/officeDocument/2006/relationships/tags" Target="../tags/tag251.xml"/><Relationship Id="rId41" Type="http://schemas.openxmlformats.org/officeDocument/2006/relationships/tags" Target="../tags/tag272.xml"/><Relationship Id="rId54" Type="http://schemas.openxmlformats.org/officeDocument/2006/relationships/tags" Target="../tags/tag285.xml"/><Relationship Id="rId62" Type="http://schemas.openxmlformats.org/officeDocument/2006/relationships/tags" Target="../tags/tag293.xml"/><Relationship Id="rId70" Type="http://schemas.openxmlformats.org/officeDocument/2006/relationships/tags" Target="../tags/tag301.xml"/><Relationship Id="rId75" Type="http://schemas.openxmlformats.org/officeDocument/2006/relationships/tags" Target="../tags/tag306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5" Type="http://schemas.openxmlformats.org/officeDocument/2006/relationships/tags" Target="../tags/tag246.xml"/><Relationship Id="rId23" Type="http://schemas.openxmlformats.org/officeDocument/2006/relationships/tags" Target="../tags/tag254.xml"/><Relationship Id="rId28" Type="http://schemas.openxmlformats.org/officeDocument/2006/relationships/tags" Target="../tags/tag259.xml"/><Relationship Id="rId36" Type="http://schemas.openxmlformats.org/officeDocument/2006/relationships/tags" Target="../tags/tag267.xml"/><Relationship Id="rId49" Type="http://schemas.openxmlformats.org/officeDocument/2006/relationships/tags" Target="../tags/tag280.xml"/><Relationship Id="rId57" Type="http://schemas.openxmlformats.org/officeDocument/2006/relationships/tags" Target="../tags/tag288.xml"/><Relationship Id="rId10" Type="http://schemas.openxmlformats.org/officeDocument/2006/relationships/tags" Target="../tags/tag241.xml"/><Relationship Id="rId31" Type="http://schemas.openxmlformats.org/officeDocument/2006/relationships/tags" Target="../tags/tag262.xml"/><Relationship Id="rId44" Type="http://schemas.openxmlformats.org/officeDocument/2006/relationships/tags" Target="../tags/tag275.xml"/><Relationship Id="rId52" Type="http://schemas.openxmlformats.org/officeDocument/2006/relationships/tags" Target="../tags/tag283.xml"/><Relationship Id="rId60" Type="http://schemas.openxmlformats.org/officeDocument/2006/relationships/tags" Target="../tags/tag291.xml"/><Relationship Id="rId65" Type="http://schemas.openxmlformats.org/officeDocument/2006/relationships/tags" Target="../tags/tag296.xml"/><Relationship Id="rId73" Type="http://schemas.openxmlformats.org/officeDocument/2006/relationships/tags" Target="../tags/tag304.xml"/><Relationship Id="rId78" Type="http://schemas.openxmlformats.org/officeDocument/2006/relationships/tags" Target="../tags/tag309.xml"/><Relationship Id="rId81" Type="http://schemas.openxmlformats.org/officeDocument/2006/relationships/image" Target="../media/image1.pn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3" Type="http://schemas.openxmlformats.org/officeDocument/2006/relationships/tags" Target="../tags/tag244.xml"/><Relationship Id="rId18" Type="http://schemas.openxmlformats.org/officeDocument/2006/relationships/tags" Target="../tags/tag249.xml"/><Relationship Id="rId39" Type="http://schemas.openxmlformats.org/officeDocument/2006/relationships/tags" Target="../tags/tag270.xml"/><Relationship Id="rId34" Type="http://schemas.openxmlformats.org/officeDocument/2006/relationships/tags" Target="../tags/tag265.xml"/><Relationship Id="rId50" Type="http://schemas.openxmlformats.org/officeDocument/2006/relationships/tags" Target="../tags/tag281.xml"/><Relationship Id="rId55" Type="http://schemas.openxmlformats.org/officeDocument/2006/relationships/tags" Target="../tags/tag286.xml"/><Relationship Id="rId76" Type="http://schemas.openxmlformats.org/officeDocument/2006/relationships/tags" Target="../tags/tag307.xml"/><Relationship Id="rId7" Type="http://schemas.openxmlformats.org/officeDocument/2006/relationships/tags" Target="../tags/tag238.xml"/><Relationship Id="rId71" Type="http://schemas.openxmlformats.org/officeDocument/2006/relationships/tags" Target="../tags/tag302.xml"/><Relationship Id="rId2" Type="http://schemas.openxmlformats.org/officeDocument/2006/relationships/tags" Target="../tags/tag233.xml"/><Relationship Id="rId29" Type="http://schemas.openxmlformats.org/officeDocument/2006/relationships/tags" Target="../tags/tag260.xml"/><Relationship Id="rId24" Type="http://schemas.openxmlformats.org/officeDocument/2006/relationships/tags" Target="../tags/tag255.xml"/><Relationship Id="rId40" Type="http://schemas.openxmlformats.org/officeDocument/2006/relationships/tags" Target="../tags/tag271.xml"/><Relationship Id="rId45" Type="http://schemas.openxmlformats.org/officeDocument/2006/relationships/tags" Target="../tags/tag276.xml"/><Relationship Id="rId66" Type="http://schemas.openxmlformats.org/officeDocument/2006/relationships/tags" Target="../tags/tag297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335.xml"/><Relationship Id="rId21" Type="http://schemas.openxmlformats.org/officeDocument/2006/relationships/tags" Target="../tags/tag330.xml"/><Relationship Id="rId42" Type="http://schemas.openxmlformats.org/officeDocument/2006/relationships/tags" Target="../tags/tag351.xml"/><Relationship Id="rId47" Type="http://schemas.openxmlformats.org/officeDocument/2006/relationships/tags" Target="../tags/tag356.xml"/><Relationship Id="rId63" Type="http://schemas.openxmlformats.org/officeDocument/2006/relationships/tags" Target="../tags/tag372.xml"/><Relationship Id="rId68" Type="http://schemas.openxmlformats.org/officeDocument/2006/relationships/tags" Target="../tags/tag377.xml"/><Relationship Id="rId16" Type="http://schemas.openxmlformats.org/officeDocument/2006/relationships/tags" Target="../tags/tag325.xml"/><Relationship Id="rId11" Type="http://schemas.openxmlformats.org/officeDocument/2006/relationships/tags" Target="../tags/tag320.xml"/><Relationship Id="rId24" Type="http://schemas.openxmlformats.org/officeDocument/2006/relationships/tags" Target="../tags/tag333.xml"/><Relationship Id="rId32" Type="http://schemas.openxmlformats.org/officeDocument/2006/relationships/tags" Target="../tags/tag341.xml"/><Relationship Id="rId37" Type="http://schemas.openxmlformats.org/officeDocument/2006/relationships/tags" Target="../tags/tag346.xml"/><Relationship Id="rId40" Type="http://schemas.openxmlformats.org/officeDocument/2006/relationships/tags" Target="../tags/tag349.xml"/><Relationship Id="rId45" Type="http://schemas.openxmlformats.org/officeDocument/2006/relationships/tags" Target="../tags/tag354.xml"/><Relationship Id="rId53" Type="http://schemas.openxmlformats.org/officeDocument/2006/relationships/tags" Target="../tags/tag362.xml"/><Relationship Id="rId58" Type="http://schemas.openxmlformats.org/officeDocument/2006/relationships/tags" Target="../tags/tag367.xml"/><Relationship Id="rId66" Type="http://schemas.openxmlformats.org/officeDocument/2006/relationships/tags" Target="../tags/tag375.xml"/><Relationship Id="rId74" Type="http://schemas.openxmlformats.org/officeDocument/2006/relationships/tags" Target="../tags/tag383.xml"/><Relationship Id="rId79" Type="http://schemas.openxmlformats.org/officeDocument/2006/relationships/image" Target="../media/image1.png"/><Relationship Id="rId5" Type="http://schemas.openxmlformats.org/officeDocument/2006/relationships/tags" Target="../tags/tag314.xml"/><Relationship Id="rId61" Type="http://schemas.openxmlformats.org/officeDocument/2006/relationships/tags" Target="../tags/tag370.xml"/><Relationship Id="rId19" Type="http://schemas.openxmlformats.org/officeDocument/2006/relationships/tags" Target="../tags/tag328.xml"/><Relationship Id="rId14" Type="http://schemas.openxmlformats.org/officeDocument/2006/relationships/tags" Target="../tags/tag323.xml"/><Relationship Id="rId22" Type="http://schemas.openxmlformats.org/officeDocument/2006/relationships/tags" Target="../tags/tag331.xml"/><Relationship Id="rId27" Type="http://schemas.openxmlformats.org/officeDocument/2006/relationships/tags" Target="../tags/tag336.xml"/><Relationship Id="rId30" Type="http://schemas.openxmlformats.org/officeDocument/2006/relationships/tags" Target="../tags/tag339.xml"/><Relationship Id="rId35" Type="http://schemas.openxmlformats.org/officeDocument/2006/relationships/tags" Target="../tags/tag344.xml"/><Relationship Id="rId43" Type="http://schemas.openxmlformats.org/officeDocument/2006/relationships/tags" Target="../tags/tag352.xml"/><Relationship Id="rId48" Type="http://schemas.openxmlformats.org/officeDocument/2006/relationships/tags" Target="../tags/tag357.xml"/><Relationship Id="rId56" Type="http://schemas.openxmlformats.org/officeDocument/2006/relationships/tags" Target="../tags/tag365.xml"/><Relationship Id="rId64" Type="http://schemas.openxmlformats.org/officeDocument/2006/relationships/tags" Target="../tags/tag373.xml"/><Relationship Id="rId69" Type="http://schemas.openxmlformats.org/officeDocument/2006/relationships/tags" Target="../tags/tag378.xml"/><Relationship Id="rId77" Type="http://schemas.openxmlformats.org/officeDocument/2006/relationships/slideLayout" Target="../slideLayouts/slideLayout1.xml"/><Relationship Id="rId8" Type="http://schemas.openxmlformats.org/officeDocument/2006/relationships/tags" Target="../tags/tag317.xml"/><Relationship Id="rId51" Type="http://schemas.openxmlformats.org/officeDocument/2006/relationships/tags" Target="../tags/tag360.xml"/><Relationship Id="rId72" Type="http://schemas.openxmlformats.org/officeDocument/2006/relationships/tags" Target="../tags/tag381.xml"/><Relationship Id="rId80" Type="http://schemas.openxmlformats.org/officeDocument/2006/relationships/image" Target="../media/image2.png"/><Relationship Id="rId3" Type="http://schemas.openxmlformats.org/officeDocument/2006/relationships/tags" Target="../tags/tag312.xml"/><Relationship Id="rId12" Type="http://schemas.openxmlformats.org/officeDocument/2006/relationships/tags" Target="../tags/tag321.xml"/><Relationship Id="rId17" Type="http://schemas.openxmlformats.org/officeDocument/2006/relationships/tags" Target="../tags/tag326.xml"/><Relationship Id="rId25" Type="http://schemas.openxmlformats.org/officeDocument/2006/relationships/tags" Target="../tags/tag334.xml"/><Relationship Id="rId33" Type="http://schemas.openxmlformats.org/officeDocument/2006/relationships/tags" Target="../tags/tag342.xml"/><Relationship Id="rId38" Type="http://schemas.openxmlformats.org/officeDocument/2006/relationships/tags" Target="../tags/tag347.xml"/><Relationship Id="rId46" Type="http://schemas.openxmlformats.org/officeDocument/2006/relationships/tags" Target="../tags/tag355.xml"/><Relationship Id="rId59" Type="http://schemas.openxmlformats.org/officeDocument/2006/relationships/tags" Target="../tags/tag368.xml"/><Relationship Id="rId67" Type="http://schemas.openxmlformats.org/officeDocument/2006/relationships/tags" Target="../tags/tag376.xml"/><Relationship Id="rId20" Type="http://schemas.openxmlformats.org/officeDocument/2006/relationships/tags" Target="../tags/tag329.xml"/><Relationship Id="rId41" Type="http://schemas.openxmlformats.org/officeDocument/2006/relationships/tags" Target="../tags/tag350.xml"/><Relationship Id="rId54" Type="http://schemas.openxmlformats.org/officeDocument/2006/relationships/tags" Target="../tags/tag363.xml"/><Relationship Id="rId62" Type="http://schemas.openxmlformats.org/officeDocument/2006/relationships/tags" Target="../tags/tag371.xml"/><Relationship Id="rId70" Type="http://schemas.openxmlformats.org/officeDocument/2006/relationships/tags" Target="../tags/tag379.xml"/><Relationship Id="rId75" Type="http://schemas.openxmlformats.org/officeDocument/2006/relationships/tags" Target="../tags/tag384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5" Type="http://schemas.openxmlformats.org/officeDocument/2006/relationships/tags" Target="../tags/tag324.xml"/><Relationship Id="rId23" Type="http://schemas.openxmlformats.org/officeDocument/2006/relationships/tags" Target="../tags/tag332.xml"/><Relationship Id="rId28" Type="http://schemas.openxmlformats.org/officeDocument/2006/relationships/tags" Target="../tags/tag337.xml"/><Relationship Id="rId36" Type="http://schemas.openxmlformats.org/officeDocument/2006/relationships/tags" Target="../tags/tag345.xml"/><Relationship Id="rId49" Type="http://schemas.openxmlformats.org/officeDocument/2006/relationships/tags" Target="../tags/tag358.xml"/><Relationship Id="rId57" Type="http://schemas.openxmlformats.org/officeDocument/2006/relationships/tags" Target="../tags/tag366.xml"/><Relationship Id="rId10" Type="http://schemas.openxmlformats.org/officeDocument/2006/relationships/tags" Target="../tags/tag319.xml"/><Relationship Id="rId31" Type="http://schemas.openxmlformats.org/officeDocument/2006/relationships/tags" Target="../tags/tag340.xml"/><Relationship Id="rId44" Type="http://schemas.openxmlformats.org/officeDocument/2006/relationships/tags" Target="../tags/tag353.xml"/><Relationship Id="rId52" Type="http://schemas.openxmlformats.org/officeDocument/2006/relationships/tags" Target="../tags/tag361.xml"/><Relationship Id="rId60" Type="http://schemas.openxmlformats.org/officeDocument/2006/relationships/tags" Target="../tags/tag369.xml"/><Relationship Id="rId65" Type="http://schemas.openxmlformats.org/officeDocument/2006/relationships/tags" Target="../tags/tag374.xml"/><Relationship Id="rId73" Type="http://schemas.openxmlformats.org/officeDocument/2006/relationships/tags" Target="../tags/tag382.xml"/><Relationship Id="rId78" Type="http://schemas.openxmlformats.org/officeDocument/2006/relationships/notesSlide" Target="../notesSlides/notesSlide5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3" Type="http://schemas.openxmlformats.org/officeDocument/2006/relationships/tags" Target="../tags/tag322.xml"/><Relationship Id="rId18" Type="http://schemas.openxmlformats.org/officeDocument/2006/relationships/tags" Target="../tags/tag327.xml"/><Relationship Id="rId39" Type="http://schemas.openxmlformats.org/officeDocument/2006/relationships/tags" Target="../tags/tag348.xml"/><Relationship Id="rId34" Type="http://schemas.openxmlformats.org/officeDocument/2006/relationships/tags" Target="../tags/tag343.xml"/><Relationship Id="rId50" Type="http://schemas.openxmlformats.org/officeDocument/2006/relationships/tags" Target="../tags/tag359.xml"/><Relationship Id="rId55" Type="http://schemas.openxmlformats.org/officeDocument/2006/relationships/tags" Target="../tags/tag364.xml"/><Relationship Id="rId76" Type="http://schemas.openxmlformats.org/officeDocument/2006/relationships/tags" Target="../tags/tag385.xml"/><Relationship Id="rId7" Type="http://schemas.openxmlformats.org/officeDocument/2006/relationships/tags" Target="../tags/tag316.xml"/><Relationship Id="rId71" Type="http://schemas.openxmlformats.org/officeDocument/2006/relationships/tags" Target="../tags/tag380.xml"/><Relationship Id="rId2" Type="http://schemas.openxmlformats.org/officeDocument/2006/relationships/tags" Target="../tags/tag311.xml"/><Relationship Id="rId29" Type="http://schemas.openxmlformats.org/officeDocument/2006/relationships/tags" Target="../tags/tag338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411.xml"/><Relationship Id="rId21" Type="http://schemas.openxmlformats.org/officeDocument/2006/relationships/tags" Target="../tags/tag406.xml"/><Relationship Id="rId42" Type="http://schemas.openxmlformats.org/officeDocument/2006/relationships/tags" Target="../tags/tag427.xml"/><Relationship Id="rId47" Type="http://schemas.openxmlformats.org/officeDocument/2006/relationships/tags" Target="../tags/tag432.xml"/><Relationship Id="rId63" Type="http://schemas.openxmlformats.org/officeDocument/2006/relationships/tags" Target="../tags/tag448.xml"/><Relationship Id="rId68" Type="http://schemas.openxmlformats.org/officeDocument/2006/relationships/tags" Target="../tags/tag453.xml"/><Relationship Id="rId16" Type="http://schemas.openxmlformats.org/officeDocument/2006/relationships/tags" Target="../tags/tag401.xml"/><Relationship Id="rId11" Type="http://schemas.openxmlformats.org/officeDocument/2006/relationships/tags" Target="../tags/tag396.xml"/><Relationship Id="rId24" Type="http://schemas.openxmlformats.org/officeDocument/2006/relationships/tags" Target="../tags/tag409.xml"/><Relationship Id="rId32" Type="http://schemas.openxmlformats.org/officeDocument/2006/relationships/tags" Target="../tags/tag417.xml"/><Relationship Id="rId37" Type="http://schemas.openxmlformats.org/officeDocument/2006/relationships/tags" Target="../tags/tag422.xml"/><Relationship Id="rId40" Type="http://schemas.openxmlformats.org/officeDocument/2006/relationships/tags" Target="../tags/tag425.xml"/><Relationship Id="rId45" Type="http://schemas.openxmlformats.org/officeDocument/2006/relationships/tags" Target="../tags/tag430.xml"/><Relationship Id="rId53" Type="http://schemas.openxmlformats.org/officeDocument/2006/relationships/tags" Target="../tags/tag438.xml"/><Relationship Id="rId58" Type="http://schemas.openxmlformats.org/officeDocument/2006/relationships/tags" Target="../tags/tag443.xml"/><Relationship Id="rId66" Type="http://schemas.openxmlformats.org/officeDocument/2006/relationships/tags" Target="../tags/tag451.xml"/><Relationship Id="rId74" Type="http://schemas.openxmlformats.org/officeDocument/2006/relationships/tags" Target="../tags/tag459.xml"/><Relationship Id="rId79" Type="http://schemas.openxmlformats.org/officeDocument/2006/relationships/image" Target="../media/image1.png"/><Relationship Id="rId5" Type="http://schemas.openxmlformats.org/officeDocument/2006/relationships/tags" Target="../tags/tag390.xml"/><Relationship Id="rId61" Type="http://schemas.openxmlformats.org/officeDocument/2006/relationships/tags" Target="../tags/tag446.xml"/><Relationship Id="rId19" Type="http://schemas.openxmlformats.org/officeDocument/2006/relationships/tags" Target="../tags/tag404.xml"/><Relationship Id="rId14" Type="http://schemas.openxmlformats.org/officeDocument/2006/relationships/tags" Target="../tags/tag399.xml"/><Relationship Id="rId22" Type="http://schemas.openxmlformats.org/officeDocument/2006/relationships/tags" Target="../tags/tag407.xml"/><Relationship Id="rId27" Type="http://schemas.openxmlformats.org/officeDocument/2006/relationships/tags" Target="../tags/tag412.xml"/><Relationship Id="rId30" Type="http://schemas.openxmlformats.org/officeDocument/2006/relationships/tags" Target="../tags/tag415.xml"/><Relationship Id="rId35" Type="http://schemas.openxmlformats.org/officeDocument/2006/relationships/tags" Target="../tags/tag420.xml"/><Relationship Id="rId43" Type="http://schemas.openxmlformats.org/officeDocument/2006/relationships/tags" Target="../tags/tag428.xml"/><Relationship Id="rId48" Type="http://schemas.openxmlformats.org/officeDocument/2006/relationships/tags" Target="../tags/tag433.xml"/><Relationship Id="rId56" Type="http://schemas.openxmlformats.org/officeDocument/2006/relationships/tags" Target="../tags/tag441.xml"/><Relationship Id="rId64" Type="http://schemas.openxmlformats.org/officeDocument/2006/relationships/tags" Target="../tags/tag449.xml"/><Relationship Id="rId69" Type="http://schemas.openxmlformats.org/officeDocument/2006/relationships/tags" Target="../tags/tag454.xml"/><Relationship Id="rId77" Type="http://schemas.openxmlformats.org/officeDocument/2006/relationships/slideLayout" Target="../slideLayouts/slideLayout1.xml"/><Relationship Id="rId8" Type="http://schemas.openxmlformats.org/officeDocument/2006/relationships/tags" Target="../tags/tag393.xml"/><Relationship Id="rId51" Type="http://schemas.openxmlformats.org/officeDocument/2006/relationships/tags" Target="../tags/tag436.xml"/><Relationship Id="rId72" Type="http://schemas.openxmlformats.org/officeDocument/2006/relationships/tags" Target="../tags/tag457.xml"/><Relationship Id="rId80" Type="http://schemas.openxmlformats.org/officeDocument/2006/relationships/image" Target="../media/image2.png"/><Relationship Id="rId3" Type="http://schemas.openxmlformats.org/officeDocument/2006/relationships/tags" Target="../tags/tag388.xml"/><Relationship Id="rId12" Type="http://schemas.openxmlformats.org/officeDocument/2006/relationships/tags" Target="../tags/tag397.xml"/><Relationship Id="rId17" Type="http://schemas.openxmlformats.org/officeDocument/2006/relationships/tags" Target="../tags/tag402.xml"/><Relationship Id="rId25" Type="http://schemas.openxmlformats.org/officeDocument/2006/relationships/tags" Target="../tags/tag410.xml"/><Relationship Id="rId33" Type="http://schemas.openxmlformats.org/officeDocument/2006/relationships/tags" Target="../tags/tag418.xml"/><Relationship Id="rId38" Type="http://schemas.openxmlformats.org/officeDocument/2006/relationships/tags" Target="../tags/tag423.xml"/><Relationship Id="rId46" Type="http://schemas.openxmlformats.org/officeDocument/2006/relationships/tags" Target="../tags/tag431.xml"/><Relationship Id="rId59" Type="http://schemas.openxmlformats.org/officeDocument/2006/relationships/tags" Target="../tags/tag444.xml"/><Relationship Id="rId67" Type="http://schemas.openxmlformats.org/officeDocument/2006/relationships/tags" Target="../tags/tag452.xml"/><Relationship Id="rId20" Type="http://schemas.openxmlformats.org/officeDocument/2006/relationships/tags" Target="../tags/tag405.xml"/><Relationship Id="rId41" Type="http://schemas.openxmlformats.org/officeDocument/2006/relationships/tags" Target="../tags/tag426.xml"/><Relationship Id="rId54" Type="http://schemas.openxmlformats.org/officeDocument/2006/relationships/tags" Target="../tags/tag439.xml"/><Relationship Id="rId62" Type="http://schemas.openxmlformats.org/officeDocument/2006/relationships/tags" Target="../tags/tag447.xml"/><Relationship Id="rId70" Type="http://schemas.openxmlformats.org/officeDocument/2006/relationships/tags" Target="../tags/tag455.xml"/><Relationship Id="rId75" Type="http://schemas.openxmlformats.org/officeDocument/2006/relationships/tags" Target="../tags/tag460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5" Type="http://schemas.openxmlformats.org/officeDocument/2006/relationships/tags" Target="../tags/tag400.xml"/><Relationship Id="rId23" Type="http://schemas.openxmlformats.org/officeDocument/2006/relationships/tags" Target="../tags/tag408.xml"/><Relationship Id="rId28" Type="http://schemas.openxmlformats.org/officeDocument/2006/relationships/tags" Target="../tags/tag413.xml"/><Relationship Id="rId36" Type="http://schemas.openxmlformats.org/officeDocument/2006/relationships/tags" Target="../tags/tag421.xml"/><Relationship Id="rId49" Type="http://schemas.openxmlformats.org/officeDocument/2006/relationships/tags" Target="../tags/tag434.xml"/><Relationship Id="rId57" Type="http://schemas.openxmlformats.org/officeDocument/2006/relationships/tags" Target="../tags/tag442.xml"/><Relationship Id="rId10" Type="http://schemas.openxmlformats.org/officeDocument/2006/relationships/tags" Target="../tags/tag395.xml"/><Relationship Id="rId31" Type="http://schemas.openxmlformats.org/officeDocument/2006/relationships/tags" Target="../tags/tag416.xml"/><Relationship Id="rId44" Type="http://schemas.openxmlformats.org/officeDocument/2006/relationships/tags" Target="../tags/tag429.xml"/><Relationship Id="rId52" Type="http://schemas.openxmlformats.org/officeDocument/2006/relationships/tags" Target="../tags/tag437.xml"/><Relationship Id="rId60" Type="http://schemas.openxmlformats.org/officeDocument/2006/relationships/tags" Target="../tags/tag445.xml"/><Relationship Id="rId65" Type="http://schemas.openxmlformats.org/officeDocument/2006/relationships/tags" Target="../tags/tag450.xml"/><Relationship Id="rId73" Type="http://schemas.openxmlformats.org/officeDocument/2006/relationships/tags" Target="../tags/tag458.xml"/><Relationship Id="rId78" Type="http://schemas.openxmlformats.org/officeDocument/2006/relationships/notesSlide" Target="../notesSlides/notesSlide6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3" Type="http://schemas.openxmlformats.org/officeDocument/2006/relationships/tags" Target="../tags/tag398.xml"/><Relationship Id="rId18" Type="http://schemas.openxmlformats.org/officeDocument/2006/relationships/tags" Target="../tags/tag403.xml"/><Relationship Id="rId39" Type="http://schemas.openxmlformats.org/officeDocument/2006/relationships/tags" Target="../tags/tag424.xml"/><Relationship Id="rId34" Type="http://schemas.openxmlformats.org/officeDocument/2006/relationships/tags" Target="../tags/tag419.xml"/><Relationship Id="rId50" Type="http://schemas.openxmlformats.org/officeDocument/2006/relationships/tags" Target="../tags/tag435.xml"/><Relationship Id="rId55" Type="http://schemas.openxmlformats.org/officeDocument/2006/relationships/tags" Target="../tags/tag440.xml"/><Relationship Id="rId76" Type="http://schemas.openxmlformats.org/officeDocument/2006/relationships/tags" Target="../tags/tag461.xml"/><Relationship Id="rId7" Type="http://schemas.openxmlformats.org/officeDocument/2006/relationships/tags" Target="../tags/tag392.xml"/><Relationship Id="rId71" Type="http://schemas.openxmlformats.org/officeDocument/2006/relationships/tags" Target="../tags/tag456.xml"/><Relationship Id="rId2" Type="http://schemas.openxmlformats.org/officeDocument/2006/relationships/tags" Target="../tags/tag387.xml"/><Relationship Id="rId29" Type="http://schemas.openxmlformats.org/officeDocument/2006/relationships/tags" Target="../tags/tag414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tags" Target="../tags/tag487.xml"/><Relationship Id="rId21" Type="http://schemas.openxmlformats.org/officeDocument/2006/relationships/tags" Target="../tags/tag482.xml"/><Relationship Id="rId42" Type="http://schemas.openxmlformats.org/officeDocument/2006/relationships/tags" Target="../tags/tag503.xml"/><Relationship Id="rId47" Type="http://schemas.openxmlformats.org/officeDocument/2006/relationships/tags" Target="../tags/tag508.xml"/><Relationship Id="rId63" Type="http://schemas.openxmlformats.org/officeDocument/2006/relationships/tags" Target="../tags/tag524.xml"/><Relationship Id="rId68" Type="http://schemas.openxmlformats.org/officeDocument/2006/relationships/tags" Target="../tags/tag529.xml"/><Relationship Id="rId16" Type="http://schemas.openxmlformats.org/officeDocument/2006/relationships/tags" Target="../tags/tag477.xml"/><Relationship Id="rId11" Type="http://schemas.openxmlformats.org/officeDocument/2006/relationships/tags" Target="../tags/tag472.xml"/><Relationship Id="rId24" Type="http://schemas.openxmlformats.org/officeDocument/2006/relationships/tags" Target="../tags/tag485.xml"/><Relationship Id="rId32" Type="http://schemas.openxmlformats.org/officeDocument/2006/relationships/tags" Target="../tags/tag493.xml"/><Relationship Id="rId37" Type="http://schemas.openxmlformats.org/officeDocument/2006/relationships/tags" Target="../tags/tag498.xml"/><Relationship Id="rId40" Type="http://schemas.openxmlformats.org/officeDocument/2006/relationships/tags" Target="../tags/tag501.xml"/><Relationship Id="rId45" Type="http://schemas.openxmlformats.org/officeDocument/2006/relationships/tags" Target="../tags/tag506.xml"/><Relationship Id="rId53" Type="http://schemas.openxmlformats.org/officeDocument/2006/relationships/tags" Target="../tags/tag514.xml"/><Relationship Id="rId58" Type="http://schemas.openxmlformats.org/officeDocument/2006/relationships/tags" Target="../tags/tag519.xml"/><Relationship Id="rId66" Type="http://schemas.openxmlformats.org/officeDocument/2006/relationships/tags" Target="../tags/tag527.xml"/><Relationship Id="rId74" Type="http://schemas.openxmlformats.org/officeDocument/2006/relationships/tags" Target="../tags/tag535.xml"/><Relationship Id="rId79" Type="http://schemas.openxmlformats.org/officeDocument/2006/relationships/image" Target="../media/image1.png"/><Relationship Id="rId5" Type="http://schemas.openxmlformats.org/officeDocument/2006/relationships/tags" Target="../tags/tag466.xml"/><Relationship Id="rId61" Type="http://schemas.openxmlformats.org/officeDocument/2006/relationships/tags" Target="../tags/tag522.xml"/><Relationship Id="rId19" Type="http://schemas.openxmlformats.org/officeDocument/2006/relationships/tags" Target="../tags/tag480.xml"/><Relationship Id="rId14" Type="http://schemas.openxmlformats.org/officeDocument/2006/relationships/tags" Target="../tags/tag475.xml"/><Relationship Id="rId22" Type="http://schemas.openxmlformats.org/officeDocument/2006/relationships/tags" Target="../tags/tag483.xml"/><Relationship Id="rId27" Type="http://schemas.openxmlformats.org/officeDocument/2006/relationships/tags" Target="../tags/tag488.xml"/><Relationship Id="rId30" Type="http://schemas.openxmlformats.org/officeDocument/2006/relationships/tags" Target="../tags/tag491.xml"/><Relationship Id="rId35" Type="http://schemas.openxmlformats.org/officeDocument/2006/relationships/tags" Target="../tags/tag496.xml"/><Relationship Id="rId43" Type="http://schemas.openxmlformats.org/officeDocument/2006/relationships/tags" Target="../tags/tag504.xml"/><Relationship Id="rId48" Type="http://schemas.openxmlformats.org/officeDocument/2006/relationships/tags" Target="../tags/tag509.xml"/><Relationship Id="rId56" Type="http://schemas.openxmlformats.org/officeDocument/2006/relationships/tags" Target="../tags/tag517.xml"/><Relationship Id="rId64" Type="http://schemas.openxmlformats.org/officeDocument/2006/relationships/tags" Target="../tags/tag525.xml"/><Relationship Id="rId69" Type="http://schemas.openxmlformats.org/officeDocument/2006/relationships/tags" Target="../tags/tag530.xml"/><Relationship Id="rId77" Type="http://schemas.openxmlformats.org/officeDocument/2006/relationships/slideLayout" Target="../slideLayouts/slideLayout1.xml"/><Relationship Id="rId8" Type="http://schemas.openxmlformats.org/officeDocument/2006/relationships/tags" Target="../tags/tag469.xml"/><Relationship Id="rId51" Type="http://schemas.openxmlformats.org/officeDocument/2006/relationships/tags" Target="../tags/tag512.xml"/><Relationship Id="rId72" Type="http://schemas.openxmlformats.org/officeDocument/2006/relationships/tags" Target="../tags/tag533.xml"/><Relationship Id="rId80" Type="http://schemas.openxmlformats.org/officeDocument/2006/relationships/image" Target="../media/image2.png"/><Relationship Id="rId3" Type="http://schemas.openxmlformats.org/officeDocument/2006/relationships/tags" Target="../tags/tag464.xml"/><Relationship Id="rId12" Type="http://schemas.openxmlformats.org/officeDocument/2006/relationships/tags" Target="../tags/tag473.xml"/><Relationship Id="rId17" Type="http://schemas.openxmlformats.org/officeDocument/2006/relationships/tags" Target="../tags/tag478.xml"/><Relationship Id="rId25" Type="http://schemas.openxmlformats.org/officeDocument/2006/relationships/tags" Target="../tags/tag486.xml"/><Relationship Id="rId33" Type="http://schemas.openxmlformats.org/officeDocument/2006/relationships/tags" Target="../tags/tag494.xml"/><Relationship Id="rId38" Type="http://schemas.openxmlformats.org/officeDocument/2006/relationships/tags" Target="../tags/tag499.xml"/><Relationship Id="rId46" Type="http://schemas.openxmlformats.org/officeDocument/2006/relationships/tags" Target="../tags/tag507.xml"/><Relationship Id="rId59" Type="http://schemas.openxmlformats.org/officeDocument/2006/relationships/tags" Target="../tags/tag520.xml"/><Relationship Id="rId67" Type="http://schemas.openxmlformats.org/officeDocument/2006/relationships/tags" Target="../tags/tag528.xml"/><Relationship Id="rId20" Type="http://schemas.openxmlformats.org/officeDocument/2006/relationships/tags" Target="../tags/tag481.xml"/><Relationship Id="rId41" Type="http://schemas.openxmlformats.org/officeDocument/2006/relationships/tags" Target="../tags/tag502.xml"/><Relationship Id="rId54" Type="http://schemas.openxmlformats.org/officeDocument/2006/relationships/tags" Target="../tags/tag515.xml"/><Relationship Id="rId62" Type="http://schemas.openxmlformats.org/officeDocument/2006/relationships/tags" Target="../tags/tag523.xml"/><Relationship Id="rId70" Type="http://schemas.openxmlformats.org/officeDocument/2006/relationships/tags" Target="../tags/tag531.xml"/><Relationship Id="rId75" Type="http://schemas.openxmlformats.org/officeDocument/2006/relationships/tags" Target="../tags/tag536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5" Type="http://schemas.openxmlformats.org/officeDocument/2006/relationships/tags" Target="../tags/tag476.xml"/><Relationship Id="rId23" Type="http://schemas.openxmlformats.org/officeDocument/2006/relationships/tags" Target="../tags/tag484.xml"/><Relationship Id="rId28" Type="http://schemas.openxmlformats.org/officeDocument/2006/relationships/tags" Target="../tags/tag489.xml"/><Relationship Id="rId36" Type="http://schemas.openxmlformats.org/officeDocument/2006/relationships/tags" Target="../tags/tag497.xml"/><Relationship Id="rId49" Type="http://schemas.openxmlformats.org/officeDocument/2006/relationships/tags" Target="../tags/tag510.xml"/><Relationship Id="rId57" Type="http://schemas.openxmlformats.org/officeDocument/2006/relationships/tags" Target="../tags/tag518.xml"/><Relationship Id="rId10" Type="http://schemas.openxmlformats.org/officeDocument/2006/relationships/tags" Target="../tags/tag471.xml"/><Relationship Id="rId31" Type="http://schemas.openxmlformats.org/officeDocument/2006/relationships/tags" Target="../tags/tag492.xml"/><Relationship Id="rId44" Type="http://schemas.openxmlformats.org/officeDocument/2006/relationships/tags" Target="../tags/tag505.xml"/><Relationship Id="rId52" Type="http://schemas.openxmlformats.org/officeDocument/2006/relationships/tags" Target="../tags/tag513.xml"/><Relationship Id="rId60" Type="http://schemas.openxmlformats.org/officeDocument/2006/relationships/tags" Target="../tags/tag521.xml"/><Relationship Id="rId65" Type="http://schemas.openxmlformats.org/officeDocument/2006/relationships/tags" Target="../tags/tag526.xml"/><Relationship Id="rId73" Type="http://schemas.openxmlformats.org/officeDocument/2006/relationships/tags" Target="../tags/tag534.xml"/><Relationship Id="rId78" Type="http://schemas.openxmlformats.org/officeDocument/2006/relationships/notesSlide" Target="../notesSlides/notesSlide7.xml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3" Type="http://schemas.openxmlformats.org/officeDocument/2006/relationships/tags" Target="../tags/tag474.xml"/><Relationship Id="rId18" Type="http://schemas.openxmlformats.org/officeDocument/2006/relationships/tags" Target="../tags/tag479.xml"/><Relationship Id="rId39" Type="http://schemas.openxmlformats.org/officeDocument/2006/relationships/tags" Target="../tags/tag500.xml"/><Relationship Id="rId34" Type="http://schemas.openxmlformats.org/officeDocument/2006/relationships/tags" Target="../tags/tag495.xml"/><Relationship Id="rId50" Type="http://schemas.openxmlformats.org/officeDocument/2006/relationships/tags" Target="../tags/tag511.xml"/><Relationship Id="rId55" Type="http://schemas.openxmlformats.org/officeDocument/2006/relationships/tags" Target="../tags/tag516.xml"/><Relationship Id="rId76" Type="http://schemas.openxmlformats.org/officeDocument/2006/relationships/tags" Target="../tags/tag537.xml"/><Relationship Id="rId7" Type="http://schemas.openxmlformats.org/officeDocument/2006/relationships/tags" Target="../tags/tag468.xml"/><Relationship Id="rId71" Type="http://schemas.openxmlformats.org/officeDocument/2006/relationships/tags" Target="../tags/tag532.xml"/><Relationship Id="rId2" Type="http://schemas.openxmlformats.org/officeDocument/2006/relationships/tags" Target="../tags/tag463.xml"/><Relationship Id="rId29" Type="http://schemas.openxmlformats.org/officeDocument/2006/relationships/tags" Target="../tags/tag4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58" name="组合 357"/>
          <p:cNvGrpSpPr/>
          <p:nvPr/>
        </p:nvGrpSpPr>
        <p:grpSpPr>
          <a:xfrm>
            <a:off x="127635" y="125730"/>
            <a:ext cx="8592820" cy="4833620"/>
            <a:chOff x="201" y="40"/>
            <a:chExt cx="13532" cy="7612"/>
          </a:xfrm>
        </p:grpSpPr>
        <p:grpSp>
          <p:nvGrpSpPr>
            <p:cNvPr id="118" name="组合 117"/>
            <p:cNvGrpSpPr/>
            <p:nvPr/>
          </p:nvGrpSpPr>
          <p:grpSpPr>
            <a:xfrm flipH="1">
              <a:off x="201" y="361"/>
              <a:ext cx="13532" cy="7291"/>
              <a:chOff x="544" y="361"/>
              <a:chExt cx="13532" cy="7291"/>
            </a:xfrm>
          </p:grpSpPr>
          <p:sp>
            <p:nvSpPr>
              <p:cNvPr id="119" name="Google Shape;419;p38"/>
              <p:cNvSpPr/>
              <p:nvPr>
                <p:custDataLst>
                  <p:tags r:id="rId71"/>
                </p:custDataLst>
              </p:nvPr>
            </p:nvSpPr>
            <p:spPr>
              <a:xfrm>
                <a:off x="2717" y="6633"/>
                <a:ext cx="627" cy="619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19;p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19;p38"/>
              <p:cNvSpPr/>
              <p:nvPr>
                <p:custDataLst>
                  <p:tags r:id="rId73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19;p38"/>
              <p:cNvSpPr/>
              <p:nvPr>
                <p:custDataLst>
                  <p:tags r:id="rId74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19;p38"/>
              <p:cNvSpPr/>
              <p:nvPr>
                <p:custDataLst>
                  <p:tags r:id="rId75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19;p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5541" y="718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418;p38"/>
              <p:cNvSpPr/>
              <p:nvPr>
                <p:custDataLst>
                  <p:tags r:id="rId77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6" name="图片 125" descr="图层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1"/>
            <a:stretch>
              <a:fillRect/>
            </a:stretch>
          </p:blipFill>
          <p:spPr>
            <a:xfrm flipH="1">
              <a:off x="12733" y="4332"/>
              <a:ext cx="1000" cy="442"/>
            </a:xfrm>
            <a:prstGeom prst="rect">
              <a:avLst/>
            </a:prstGeom>
          </p:spPr>
        </p:pic>
        <p:pic>
          <p:nvPicPr>
            <p:cNvPr id="127" name="图片 126" descr="图层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1"/>
            <a:stretch>
              <a:fillRect/>
            </a:stretch>
          </p:blipFill>
          <p:spPr>
            <a:xfrm flipH="1">
              <a:off x="2112" y="6808"/>
              <a:ext cx="1911" cy="844"/>
            </a:xfrm>
            <a:prstGeom prst="rect">
              <a:avLst/>
            </a:prstGeom>
          </p:spPr>
        </p:pic>
        <p:grpSp>
          <p:nvGrpSpPr>
            <p:cNvPr id="290" name="组合 289"/>
            <p:cNvGrpSpPr/>
            <p:nvPr/>
          </p:nvGrpSpPr>
          <p:grpSpPr>
            <a:xfrm>
              <a:off x="7355" y="40"/>
              <a:ext cx="5386" cy="4048"/>
              <a:chOff x="7240" y="2483"/>
              <a:chExt cx="4653" cy="3497"/>
            </a:xfrm>
          </p:grpSpPr>
          <p:sp>
            <p:nvSpPr>
              <p:cNvPr id="291" name="Google Shape;276;p15"/>
              <p:cNvSpPr/>
              <p:nvPr>
                <p:custDataLst>
                  <p:tags r:id="rId6"/>
                </p:custDataLst>
              </p:nvPr>
            </p:nvSpPr>
            <p:spPr>
              <a:xfrm rot="1647796">
                <a:off x="7480" y="3207"/>
                <a:ext cx="4381" cy="2549"/>
              </a:xfrm>
              <a:custGeom>
                <a:avLst/>
                <a:gdLst/>
                <a:ahLst/>
                <a:cxnLst/>
                <a:rect l="l" t="t" r="r" b="b"/>
                <a:pathLst>
                  <a:path w="91568" h="56454" extrusionOk="0">
                    <a:moveTo>
                      <a:pt x="8340" y="0"/>
                    </a:moveTo>
                    <a:cubicBezTo>
                      <a:pt x="6210" y="0"/>
                      <a:pt x="4409" y="1611"/>
                      <a:pt x="4196" y="3762"/>
                    </a:cubicBezTo>
                    <a:lnTo>
                      <a:pt x="227" y="44126"/>
                    </a:lnTo>
                    <a:cubicBezTo>
                      <a:pt x="0" y="46434"/>
                      <a:pt x="1678" y="48479"/>
                      <a:pt x="3968" y="48706"/>
                    </a:cubicBezTo>
                    <a:lnTo>
                      <a:pt x="82809" y="56433"/>
                    </a:lnTo>
                    <a:cubicBezTo>
                      <a:pt x="82950" y="56447"/>
                      <a:pt x="83089" y="56453"/>
                      <a:pt x="83227" y="56453"/>
                    </a:cubicBezTo>
                    <a:cubicBezTo>
                      <a:pt x="85357" y="56453"/>
                      <a:pt x="87158" y="54842"/>
                      <a:pt x="87372" y="52692"/>
                    </a:cubicBezTo>
                    <a:lnTo>
                      <a:pt x="91340" y="12328"/>
                    </a:lnTo>
                    <a:cubicBezTo>
                      <a:pt x="91567" y="10020"/>
                      <a:pt x="89889" y="7992"/>
                      <a:pt x="87582" y="7765"/>
                    </a:cubicBezTo>
                    <a:lnTo>
                      <a:pt x="8758" y="21"/>
                    </a:lnTo>
                    <a:cubicBezTo>
                      <a:pt x="8618" y="7"/>
                      <a:pt x="8478" y="0"/>
                      <a:pt x="834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78;p15"/>
              <p:cNvSpPr/>
              <p:nvPr>
                <p:custDataLst>
                  <p:tags r:id="rId7"/>
                </p:custDataLst>
              </p:nvPr>
            </p:nvSpPr>
            <p:spPr>
              <a:xfrm rot="1647796">
                <a:off x="7527" y="3210"/>
                <a:ext cx="4352" cy="2447"/>
              </a:xfrm>
              <a:custGeom>
                <a:avLst/>
                <a:gdLst/>
                <a:ahLst/>
                <a:cxnLst/>
                <a:rect l="l" t="t" r="r" b="b"/>
                <a:pathLst>
                  <a:path w="90973" h="54195" extrusionOk="0">
                    <a:moveTo>
                      <a:pt x="6123" y="1"/>
                    </a:moveTo>
                    <a:cubicBezTo>
                      <a:pt x="5169" y="1"/>
                      <a:pt x="4346" y="739"/>
                      <a:pt x="4248" y="1724"/>
                    </a:cubicBezTo>
                    <a:lnTo>
                      <a:pt x="87" y="43976"/>
                    </a:lnTo>
                    <a:cubicBezTo>
                      <a:pt x="0" y="45025"/>
                      <a:pt x="752" y="45951"/>
                      <a:pt x="1801" y="46056"/>
                    </a:cubicBezTo>
                    <a:lnTo>
                      <a:pt x="84645" y="54185"/>
                    </a:lnTo>
                    <a:cubicBezTo>
                      <a:pt x="84709" y="54191"/>
                      <a:pt x="84773" y="54194"/>
                      <a:pt x="84836" y="54194"/>
                    </a:cubicBezTo>
                    <a:cubicBezTo>
                      <a:pt x="85804" y="54194"/>
                      <a:pt x="86627" y="53457"/>
                      <a:pt x="86725" y="52489"/>
                    </a:cubicBezTo>
                    <a:lnTo>
                      <a:pt x="90868" y="10219"/>
                    </a:lnTo>
                    <a:cubicBezTo>
                      <a:pt x="90973" y="9171"/>
                      <a:pt x="90204" y="8244"/>
                      <a:pt x="89172" y="8139"/>
                    </a:cubicBezTo>
                    <a:lnTo>
                      <a:pt x="6311" y="10"/>
                    </a:lnTo>
                    <a:cubicBezTo>
                      <a:pt x="6248" y="4"/>
                      <a:pt x="6185" y="1"/>
                      <a:pt x="6123" y="1"/>
                    </a:cubicBez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79;p15"/>
              <p:cNvSpPr/>
              <p:nvPr>
                <p:custDataLst>
                  <p:tags r:id="rId8"/>
                </p:custDataLst>
              </p:nvPr>
            </p:nvSpPr>
            <p:spPr>
              <a:xfrm rot="1647796">
                <a:off x="7535" y="3178"/>
                <a:ext cx="4358" cy="2460"/>
              </a:xfrm>
              <a:custGeom>
                <a:avLst/>
                <a:gdLst/>
                <a:ahLst/>
                <a:cxnLst/>
                <a:rect l="l" t="t" r="r" b="b"/>
                <a:pathLst>
                  <a:path w="91096" h="54490" extrusionOk="0">
                    <a:moveTo>
                      <a:pt x="6189" y="297"/>
                    </a:moveTo>
                    <a:cubicBezTo>
                      <a:pt x="6258" y="297"/>
                      <a:pt x="6311" y="297"/>
                      <a:pt x="6363" y="315"/>
                    </a:cubicBezTo>
                    <a:lnTo>
                      <a:pt x="89225" y="8444"/>
                    </a:lnTo>
                    <a:cubicBezTo>
                      <a:pt x="90116" y="8531"/>
                      <a:pt x="90798" y="9283"/>
                      <a:pt x="90798" y="10174"/>
                    </a:cubicBezTo>
                    <a:cubicBezTo>
                      <a:pt x="90798" y="10227"/>
                      <a:pt x="90798" y="10297"/>
                      <a:pt x="90781" y="10349"/>
                    </a:cubicBezTo>
                    <a:lnTo>
                      <a:pt x="86638" y="52619"/>
                    </a:lnTo>
                    <a:cubicBezTo>
                      <a:pt x="86550" y="53510"/>
                      <a:pt x="85799" y="54192"/>
                      <a:pt x="84907" y="54192"/>
                    </a:cubicBezTo>
                    <a:cubicBezTo>
                      <a:pt x="84855" y="54192"/>
                      <a:pt x="84785" y="54192"/>
                      <a:pt x="84732" y="54175"/>
                    </a:cubicBezTo>
                    <a:lnTo>
                      <a:pt x="1871" y="46046"/>
                    </a:lnTo>
                    <a:cubicBezTo>
                      <a:pt x="979" y="45958"/>
                      <a:pt x="297" y="45207"/>
                      <a:pt x="297" y="44315"/>
                    </a:cubicBezTo>
                    <a:cubicBezTo>
                      <a:pt x="297" y="44263"/>
                      <a:pt x="297" y="44193"/>
                      <a:pt x="315" y="44140"/>
                    </a:cubicBezTo>
                    <a:lnTo>
                      <a:pt x="4458" y="1871"/>
                    </a:lnTo>
                    <a:cubicBezTo>
                      <a:pt x="4545" y="979"/>
                      <a:pt x="5314" y="297"/>
                      <a:pt x="6189" y="297"/>
                    </a:cubicBezTo>
                    <a:close/>
                    <a:moveTo>
                      <a:pt x="6189" y="0"/>
                    </a:moveTo>
                    <a:cubicBezTo>
                      <a:pt x="5157" y="0"/>
                      <a:pt x="4266" y="787"/>
                      <a:pt x="4161" y="1853"/>
                    </a:cubicBezTo>
                    <a:lnTo>
                      <a:pt x="18" y="44105"/>
                    </a:lnTo>
                    <a:cubicBezTo>
                      <a:pt x="18" y="44175"/>
                      <a:pt x="0" y="44245"/>
                      <a:pt x="0" y="44315"/>
                    </a:cubicBezTo>
                    <a:cubicBezTo>
                      <a:pt x="0" y="45347"/>
                      <a:pt x="787" y="46238"/>
                      <a:pt x="1853" y="46343"/>
                    </a:cubicBezTo>
                    <a:lnTo>
                      <a:pt x="84697" y="54472"/>
                    </a:lnTo>
                    <a:cubicBezTo>
                      <a:pt x="84767" y="54489"/>
                      <a:pt x="84837" y="54489"/>
                      <a:pt x="84907" y="54489"/>
                    </a:cubicBezTo>
                    <a:cubicBezTo>
                      <a:pt x="85938" y="54489"/>
                      <a:pt x="86830" y="53703"/>
                      <a:pt x="86935" y="52636"/>
                    </a:cubicBezTo>
                    <a:lnTo>
                      <a:pt x="91078" y="10384"/>
                    </a:lnTo>
                    <a:cubicBezTo>
                      <a:pt x="91095" y="10314"/>
                      <a:pt x="91095" y="10244"/>
                      <a:pt x="91095" y="10174"/>
                    </a:cubicBezTo>
                    <a:cubicBezTo>
                      <a:pt x="91095" y="9143"/>
                      <a:pt x="90309" y="8251"/>
                      <a:pt x="89242" y="8146"/>
                    </a:cubicBezTo>
                    <a:lnTo>
                      <a:pt x="6398" y="18"/>
                    </a:lnTo>
                    <a:cubicBezTo>
                      <a:pt x="6328" y="0"/>
                      <a:pt x="6258" y="0"/>
                      <a:pt x="6189" y="0"/>
                    </a:cubicBezTo>
                    <a:close/>
                  </a:path>
                </a:pathLst>
              </a:custGeom>
              <a:solidFill>
                <a:srgbClr val="F5E4CA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80;p15"/>
              <p:cNvSpPr/>
              <p:nvPr>
                <p:custDataLst>
                  <p:tags r:id="rId9"/>
                </p:custDataLst>
              </p:nvPr>
            </p:nvSpPr>
            <p:spPr>
              <a:xfrm rot="1647796">
                <a:off x="8998" y="262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8375" extrusionOk="0">
                    <a:moveTo>
                      <a:pt x="769" y="1"/>
                    </a:moveTo>
                    <a:lnTo>
                      <a:pt x="0" y="7885"/>
                    </a:lnTo>
                    <a:lnTo>
                      <a:pt x="4947" y="8374"/>
                    </a:lnTo>
                    <a:lnTo>
                      <a:pt x="5717" y="473"/>
                    </a:lnTo>
                    <a:lnTo>
                      <a:pt x="769" y="1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81;p15"/>
              <p:cNvSpPr/>
              <p:nvPr>
                <p:custDataLst>
                  <p:tags r:id="rId10"/>
                </p:custDataLst>
              </p:nvPr>
            </p:nvSpPr>
            <p:spPr>
              <a:xfrm rot="1647796">
                <a:off x="8997" y="2622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75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6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788" y="53"/>
                      <a:pt x="788" y="140"/>
                    </a:cubicBezTo>
                    <a:lnTo>
                      <a:pt x="18" y="8042"/>
                    </a:lnTo>
                    <a:cubicBezTo>
                      <a:pt x="1" y="8077"/>
                      <a:pt x="18" y="8112"/>
                      <a:pt x="53" y="8147"/>
                    </a:cubicBezTo>
                    <a:cubicBezTo>
                      <a:pt x="71" y="8164"/>
                      <a:pt x="106" y="8182"/>
                      <a:pt x="141" y="8199"/>
                    </a:cubicBezTo>
                    <a:lnTo>
                      <a:pt x="5088" y="8671"/>
                    </a:lnTo>
                    <a:cubicBezTo>
                      <a:pt x="5097" y="8673"/>
                      <a:pt x="5106" y="8674"/>
                      <a:pt x="5115" y="8674"/>
                    </a:cubicBezTo>
                    <a:cubicBezTo>
                      <a:pt x="5189" y="8674"/>
                      <a:pt x="5245" y="8611"/>
                      <a:pt x="5245" y="8549"/>
                    </a:cubicBezTo>
                    <a:lnTo>
                      <a:pt x="6032" y="647"/>
                    </a:lnTo>
                    <a:cubicBezTo>
                      <a:pt x="6032" y="612"/>
                      <a:pt x="6014" y="577"/>
                      <a:pt x="5997" y="542"/>
                    </a:cubicBezTo>
                    <a:cubicBezTo>
                      <a:pt x="5980" y="508"/>
                      <a:pt x="5927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82;p15"/>
              <p:cNvSpPr/>
              <p:nvPr>
                <p:custDataLst>
                  <p:tags r:id="rId11"/>
                </p:custDataLst>
              </p:nvPr>
            </p:nvSpPr>
            <p:spPr>
              <a:xfrm rot="1647796">
                <a:off x="8995" y="2713"/>
                <a:ext cx="176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5280" extrusionOk="0">
                    <a:moveTo>
                      <a:pt x="473" y="0"/>
                    </a:moveTo>
                    <a:lnTo>
                      <a:pt x="1" y="4965"/>
                    </a:lnTo>
                    <a:lnTo>
                      <a:pt x="3008" y="5262"/>
                    </a:lnTo>
                    <a:lnTo>
                      <a:pt x="3183" y="5280"/>
                    </a:lnTo>
                    <a:lnTo>
                      <a:pt x="3672" y="315"/>
                    </a:lnTo>
                    <a:lnTo>
                      <a:pt x="473" y="0"/>
                    </a:ln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83;p15"/>
              <p:cNvSpPr/>
              <p:nvPr>
                <p:custDataLst>
                  <p:tags r:id="rId12"/>
                </p:custDataLst>
              </p:nvPr>
            </p:nvSpPr>
            <p:spPr>
              <a:xfrm rot="1647796">
                <a:off x="9007" y="2679"/>
                <a:ext cx="23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966" extrusionOk="0">
                    <a:moveTo>
                      <a:pt x="1" y="4965"/>
                    </a:moveTo>
                    <a:lnTo>
                      <a:pt x="1" y="4965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1" y="4965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84;p15"/>
              <p:cNvSpPr/>
              <p:nvPr>
                <p:custDataLst>
                  <p:tags r:id="rId13"/>
                </p:custDataLst>
              </p:nvPr>
            </p:nvSpPr>
            <p:spPr>
              <a:xfrm rot="1647796">
                <a:off x="9045" y="2678"/>
                <a:ext cx="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89" extrusionOk="0">
                    <a:moveTo>
                      <a:pt x="0" y="1889"/>
                    </a:moveTo>
                    <a:lnTo>
                      <a:pt x="0" y="1889"/>
                    </a:lnTo>
                    <a:lnTo>
                      <a:pt x="193" y="1"/>
                    </a:lnTo>
                    <a:cubicBezTo>
                      <a:pt x="193" y="1"/>
                      <a:pt x="193" y="1"/>
                      <a:pt x="193" y="1"/>
                    </a:cubicBezTo>
                    <a:lnTo>
                      <a:pt x="0" y="1889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85;p15"/>
              <p:cNvSpPr/>
              <p:nvPr>
                <p:custDataLst>
                  <p:tags r:id="rId14"/>
                </p:custDataLst>
              </p:nvPr>
            </p:nvSpPr>
            <p:spPr>
              <a:xfrm rot="1647796">
                <a:off x="9025" y="2756"/>
                <a:ext cx="0" cy="2"/>
              </a:xfrm>
              <a:custGeom>
                <a:avLst/>
                <a:gdLst/>
                <a:ahLst/>
                <a:cxnLst/>
                <a:rect l="l" t="t" r="r" b="b"/>
                <a:pathLst>
                  <a:path w="1" h="54" extrusionOk="0">
                    <a:moveTo>
                      <a:pt x="0" y="53"/>
                    </a:moveTo>
                    <a:lnTo>
                      <a:pt x="0" y="5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86;p15"/>
              <p:cNvSpPr/>
              <p:nvPr>
                <p:custDataLst>
                  <p:tags r:id="rId15"/>
                </p:custDataLst>
              </p:nvPr>
            </p:nvSpPr>
            <p:spPr>
              <a:xfrm rot="1647796">
                <a:off x="8973" y="2759"/>
                <a:ext cx="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885" extrusionOk="0">
                    <a:moveTo>
                      <a:pt x="1" y="2885"/>
                    </a:moveTo>
                    <a:lnTo>
                      <a:pt x="1" y="288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1" y="2885"/>
                    </a:lnTo>
                    <a:close/>
                  </a:path>
                </a:pathLst>
              </a:custGeom>
              <a:solidFill>
                <a:srgbClr val="26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87;p15"/>
              <p:cNvSpPr/>
              <p:nvPr>
                <p:custDataLst>
                  <p:tags r:id="rId16"/>
                </p:custDataLst>
              </p:nvPr>
            </p:nvSpPr>
            <p:spPr>
              <a:xfrm rot="1647796">
                <a:off x="9020" y="2757"/>
                <a:ext cx="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36" h="298" extrusionOk="0">
                    <a:moveTo>
                      <a:pt x="1" y="297"/>
                    </a:moveTo>
                    <a:lnTo>
                      <a:pt x="1" y="29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" y="297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89;p15"/>
              <p:cNvSpPr/>
              <p:nvPr>
                <p:custDataLst>
                  <p:tags r:id="rId17"/>
                </p:custDataLst>
              </p:nvPr>
            </p:nvSpPr>
            <p:spPr>
              <a:xfrm rot="1647796">
                <a:off x="8997" y="2664"/>
                <a:ext cx="3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5263" extrusionOk="0">
                    <a:moveTo>
                      <a:pt x="648" y="0"/>
                    </a:moveTo>
                    <a:cubicBezTo>
                      <a:pt x="578" y="0"/>
                      <a:pt x="508" y="53"/>
                      <a:pt x="508" y="123"/>
                    </a:cubicBezTo>
                    <a:lnTo>
                      <a:pt x="315" y="2011"/>
                    </a:lnTo>
                    <a:lnTo>
                      <a:pt x="315" y="2063"/>
                    </a:lnTo>
                    <a:lnTo>
                      <a:pt x="281" y="2360"/>
                    </a:lnTo>
                    <a:lnTo>
                      <a:pt x="1" y="5245"/>
                    </a:lnTo>
                    <a:lnTo>
                      <a:pt x="298" y="5262"/>
                    </a:lnTo>
                    <a:lnTo>
                      <a:pt x="770" y="297"/>
                    </a:lnTo>
                    <a:lnTo>
                      <a:pt x="805" y="18"/>
                    </a:lnTo>
                    <a:lnTo>
                      <a:pt x="665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90;p15"/>
              <p:cNvSpPr/>
              <p:nvPr>
                <p:custDataLst>
                  <p:tags r:id="rId18"/>
                </p:custDataLst>
              </p:nvPr>
            </p:nvSpPr>
            <p:spPr>
              <a:xfrm rot="1647796">
                <a:off x="7797" y="2929"/>
                <a:ext cx="2152" cy="1998"/>
              </a:xfrm>
              <a:custGeom>
                <a:avLst/>
                <a:gdLst/>
                <a:ahLst/>
                <a:cxnLst/>
                <a:rect l="l" t="t" r="r" b="b"/>
                <a:pathLst>
                  <a:path w="44981" h="44266" extrusionOk="0">
                    <a:moveTo>
                      <a:pt x="4601" y="0"/>
                    </a:moveTo>
                    <a:cubicBezTo>
                      <a:pt x="4210" y="0"/>
                      <a:pt x="3880" y="287"/>
                      <a:pt x="3847" y="667"/>
                    </a:cubicBezTo>
                    <a:lnTo>
                      <a:pt x="36" y="39476"/>
                    </a:lnTo>
                    <a:cubicBezTo>
                      <a:pt x="1" y="39895"/>
                      <a:pt x="298" y="40262"/>
                      <a:pt x="717" y="40297"/>
                    </a:cubicBezTo>
                    <a:lnTo>
                      <a:pt x="41029" y="44265"/>
                    </a:lnTo>
                    <a:lnTo>
                      <a:pt x="44980" y="3954"/>
                    </a:lnTo>
                    <a:lnTo>
                      <a:pt x="4668" y="3"/>
                    </a:lnTo>
                    <a:cubicBezTo>
                      <a:pt x="4646" y="1"/>
                      <a:pt x="4623" y="0"/>
                      <a:pt x="4601" y="0"/>
                    </a:cubicBez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91;p15"/>
              <p:cNvSpPr/>
              <p:nvPr>
                <p:custDataLst>
                  <p:tags r:id="rId19"/>
                </p:custDataLst>
              </p:nvPr>
            </p:nvSpPr>
            <p:spPr>
              <a:xfrm rot="1647796">
                <a:off x="7791" y="2922"/>
                <a:ext cx="2165" cy="2012"/>
              </a:xfrm>
              <a:custGeom>
                <a:avLst/>
                <a:gdLst/>
                <a:ahLst/>
                <a:cxnLst/>
                <a:rect l="l" t="t" r="r" b="b"/>
                <a:pathLst>
                  <a:path w="45260" h="44561" extrusionOk="0">
                    <a:moveTo>
                      <a:pt x="4773" y="298"/>
                    </a:moveTo>
                    <a:lnTo>
                      <a:pt x="44945" y="4248"/>
                    </a:lnTo>
                    <a:lnTo>
                      <a:pt x="41027" y="44249"/>
                    </a:lnTo>
                    <a:lnTo>
                      <a:pt x="41027" y="44249"/>
                    </a:lnTo>
                    <a:lnTo>
                      <a:pt x="839" y="40312"/>
                    </a:lnTo>
                    <a:cubicBezTo>
                      <a:pt x="542" y="40277"/>
                      <a:pt x="298" y="40015"/>
                      <a:pt x="298" y="39701"/>
                    </a:cubicBezTo>
                    <a:lnTo>
                      <a:pt x="298" y="39648"/>
                    </a:lnTo>
                    <a:lnTo>
                      <a:pt x="4108" y="840"/>
                    </a:lnTo>
                    <a:cubicBezTo>
                      <a:pt x="4143" y="542"/>
                      <a:pt x="4406" y="298"/>
                      <a:pt x="4720" y="298"/>
                    </a:cubicBezTo>
                    <a:close/>
                    <a:moveTo>
                      <a:pt x="4720" y="1"/>
                    </a:moveTo>
                    <a:cubicBezTo>
                      <a:pt x="4248" y="1"/>
                      <a:pt x="3864" y="350"/>
                      <a:pt x="3811" y="822"/>
                    </a:cubicBezTo>
                    <a:lnTo>
                      <a:pt x="0" y="39613"/>
                    </a:lnTo>
                    <a:cubicBezTo>
                      <a:pt x="0" y="39648"/>
                      <a:pt x="0" y="39683"/>
                      <a:pt x="0" y="39701"/>
                    </a:cubicBezTo>
                    <a:cubicBezTo>
                      <a:pt x="0" y="40173"/>
                      <a:pt x="350" y="40557"/>
                      <a:pt x="822" y="40610"/>
                    </a:cubicBezTo>
                    <a:lnTo>
                      <a:pt x="41134" y="44560"/>
                    </a:lnTo>
                    <a:cubicBezTo>
                      <a:pt x="41186" y="44560"/>
                      <a:pt x="41221" y="44560"/>
                      <a:pt x="41256" y="44525"/>
                    </a:cubicBezTo>
                    <a:cubicBezTo>
                      <a:pt x="41274" y="44508"/>
                      <a:pt x="41291" y="44473"/>
                      <a:pt x="41309" y="44420"/>
                    </a:cubicBezTo>
                    <a:lnTo>
                      <a:pt x="45260" y="4126"/>
                    </a:lnTo>
                    <a:cubicBezTo>
                      <a:pt x="45260" y="4091"/>
                      <a:pt x="45242" y="4039"/>
                      <a:pt x="45225" y="4021"/>
                    </a:cubicBezTo>
                    <a:cubicBezTo>
                      <a:pt x="45207" y="3986"/>
                      <a:pt x="45155" y="3969"/>
                      <a:pt x="45120" y="3969"/>
                    </a:cubicBez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92;p15"/>
              <p:cNvSpPr/>
              <p:nvPr>
                <p:custDataLst>
                  <p:tags r:id="rId20"/>
                </p:custDataLst>
              </p:nvPr>
            </p:nvSpPr>
            <p:spPr>
              <a:xfrm rot="1647796">
                <a:off x="9457" y="3974"/>
                <a:ext cx="2154" cy="2000"/>
              </a:xfrm>
              <a:custGeom>
                <a:avLst/>
                <a:gdLst/>
                <a:ahLst/>
                <a:cxnLst/>
                <a:rect l="l" t="t" r="r" b="b"/>
                <a:pathLst>
                  <a:path w="45016" h="44300" extrusionOk="0">
                    <a:moveTo>
                      <a:pt x="3952" y="1"/>
                    </a:moveTo>
                    <a:lnTo>
                      <a:pt x="1" y="40295"/>
                    </a:lnTo>
                    <a:lnTo>
                      <a:pt x="40715" y="44298"/>
                    </a:lnTo>
                    <a:cubicBezTo>
                      <a:pt x="40725" y="44299"/>
                      <a:pt x="40735" y="44300"/>
                      <a:pt x="40744" y="44300"/>
                    </a:cubicBezTo>
                    <a:cubicBezTo>
                      <a:pt x="40925" y="44300"/>
                      <a:pt x="41083" y="44149"/>
                      <a:pt x="41100" y="43966"/>
                    </a:cubicBezTo>
                    <a:lnTo>
                      <a:pt x="44980" y="4388"/>
                    </a:lnTo>
                    <a:cubicBezTo>
                      <a:pt x="45015" y="4196"/>
                      <a:pt x="44858" y="4021"/>
                      <a:pt x="44666" y="3986"/>
                    </a:cubicBezTo>
                    <a:lnTo>
                      <a:pt x="395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93;p15"/>
              <p:cNvSpPr/>
              <p:nvPr>
                <p:custDataLst>
                  <p:tags r:id="rId21"/>
                </p:custDataLst>
              </p:nvPr>
            </p:nvSpPr>
            <p:spPr>
              <a:xfrm rot="1647796">
                <a:off x="9450" y="3967"/>
                <a:ext cx="2167" cy="2013"/>
              </a:xfrm>
              <a:custGeom>
                <a:avLst/>
                <a:gdLst/>
                <a:ahLst/>
                <a:cxnLst/>
                <a:rect l="l" t="t" r="r" b="b"/>
                <a:pathLst>
                  <a:path w="45295" h="44596" extrusionOk="0">
                    <a:moveTo>
                      <a:pt x="4249" y="315"/>
                    </a:moveTo>
                    <a:lnTo>
                      <a:pt x="44805" y="4301"/>
                    </a:lnTo>
                    <a:cubicBezTo>
                      <a:pt x="44910" y="4318"/>
                      <a:pt x="44998" y="4406"/>
                      <a:pt x="44998" y="4510"/>
                    </a:cubicBezTo>
                    <a:lnTo>
                      <a:pt x="44998" y="4528"/>
                    </a:lnTo>
                    <a:lnTo>
                      <a:pt x="41117" y="44106"/>
                    </a:lnTo>
                    <a:cubicBezTo>
                      <a:pt x="41099" y="44228"/>
                      <a:pt x="41012" y="44298"/>
                      <a:pt x="40907" y="44298"/>
                    </a:cubicBezTo>
                    <a:lnTo>
                      <a:pt x="40872" y="44298"/>
                    </a:lnTo>
                    <a:lnTo>
                      <a:pt x="315" y="40312"/>
                    </a:lnTo>
                    <a:lnTo>
                      <a:pt x="4249" y="315"/>
                    </a:lnTo>
                    <a:close/>
                    <a:moveTo>
                      <a:pt x="4126" y="0"/>
                    </a:moveTo>
                    <a:cubicBezTo>
                      <a:pt x="4039" y="0"/>
                      <a:pt x="3969" y="53"/>
                      <a:pt x="3969" y="140"/>
                    </a:cubicBezTo>
                    <a:lnTo>
                      <a:pt x="1" y="40435"/>
                    </a:lnTo>
                    <a:cubicBezTo>
                      <a:pt x="1" y="40522"/>
                      <a:pt x="53" y="40592"/>
                      <a:pt x="140" y="40609"/>
                    </a:cubicBezTo>
                    <a:lnTo>
                      <a:pt x="40855" y="44595"/>
                    </a:lnTo>
                    <a:lnTo>
                      <a:pt x="40907" y="44595"/>
                    </a:lnTo>
                    <a:cubicBezTo>
                      <a:pt x="41169" y="44595"/>
                      <a:pt x="41379" y="44403"/>
                      <a:pt x="41414" y="44141"/>
                    </a:cubicBezTo>
                    <a:lnTo>
                      <a:pt x="45295" y="4563"/>
                    </a:lnTo>
                    <a:lnTo>
                      <a:pt x="45295" y="4510"/>
                    </a:lnTo>
                    <a:cubicBezTo>
                      <a:pt x="45295" y="4248"/>
                      <a:pt x="45102" y="4021"/>
                      <a:pt x="44840" y="4004"/>
                    </a:cubicBezTo>
                    <a:lnTo>
                      <a:pt x="4126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94;p15"/>
              <p:cNvSpPr/>
              <p:nvPr>
                <p:custDataLst>
                  <p:tags r:id="rId22"/>
                </p:custDataLst>
              </p:nvPr>
            </p:nvSpPr>
            <p:spPr>
              <a:xfrm rot="1647796">
                <a:off x="7830" y="2937"/>
                <a:ext cx="2142" cy="1897"/>
              </a:xfrm>
              <a:custGeom>
                <a:avLst/>
                <a:gdLst/>
                <a:ahLst/>
                <a:cxnLst/>
                <a:rect l="l" t="t" r="r" b="b"/>
                <a:pathLst>
                  <a:path w="44771" h="42028" extrusionOk="0">
                    <a:moveTo>
                      <a:pt x="4391" y="0"/>
                    </a:moveTo>
                    <a:cubicBezTo>
                      <a:pt x="4000" y="0"/>
                      <a:pt x="3670" y="287"/>
                      <a:pt x="3637" y="667"/>
                    </a:cubicBezTo>
                    <a:lnTo>
                      <a:pt x="35" y="37255"/>
                    </a:lnTo>
                    <a:cubicBezTo>
                      <a:pt x="0" y="37658"/>
                      <a:pt x="298" y="38025"/>
                      <a:pt x="717" y="38077"/>
                    </a:cubicBezTo>
                    <a:lnTo>
                      <a:pt x="41047" y="42028"/>
                    </a:lnTo>
                    <a:lnTo>
                      <a:pt x="44770" y="3954"/>
                    </a:lnTo>
                    <a:lnTo>
                      <a:pt x="4458" y="3"/>
                    </a:lnTo>
                    <a:cubicBezTo>
                      <a:pt x="4436" y="1"/>
                      <a:pt x="4413" y="0"/>
                      <a:pt x="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95;p15"/>
              <p:cNvSpPr/>
              <p:nvPr>
                <p:custDataLst>
                  <p:tags r:id="rId23"/>
                </p:custDataLst>
              </p:nvPr>
            </p:nvSpPr>
            <p:spPr>
              <a:xfrm rot="1647796">
                <a:off x="7825" y="2931"/>
                <a:ext cx="2154" cy="1911"/>
              </a:xfrm>
              <a:custGeom>
                <a:avLst/>
                <a:gdLst/>
                <a:ahLst/>
                <a:cxnLst/>
                <a:rect l="l" t="t" r="r" b="b"/>
                <a:pathLst>
                  <a:path w="45033" h="42323" extrusionOk="0">
                    <a:moveTo>
                      <a:pt x="4546" y="298"/>
                    </a:moveTo>
                    <a:lnTo>
                      <a:pt x="44718" y="4248"/>
                    </a:lnTo>
                    <a:lnTo>
                      <a:pt x="41008" y="42029"/>
                    </a:lnTo>
                    <a:lnTo>
                      <a:pt x="41008" y="42029"/>
                    </a:lnTo>
                    <a:lnTo>
                      <a:pt x="840" y="38075"/>
                    </a:lnTo>
                    <a:cubicBezTo>
                      <a:pt x="525" y="38057"/>
                      <a:pt x="298" y="37778"/>
                      <a:pt x="298" y="37480"/>
                    </a:cubicBezTo>
                    <a:lnTo>
                      <a:pt x="298" y="37410"/>
                    </a:lnTo>
                    <a:lnTo>
                      <a:pt x="3881" y="840"/>
                    </a:lnTo>
                    <a:cubicBezTo>
                      <a:pt x="3916" y="525"/>
                      <a:pt x="4179" y="298"/>
                      <a:pt x="4493" y="298"/>
                    </a:cubicBezTo>
                    <a:close/>
                    <a:moveTo>
                      <a:pt x="4493" y="1"/>
                    </a:moveTo>
                    <a:cubicBezTo>
                      <a:pt x="4021" y="1"/>
                      <a:pt x="3637" y="350"/>
                      <a:pt x="3584" y="822"/>
                    </a:cubicBezTo>
                    <a:lnTo>
                      <a:pt x="1" y="37393"/>
                    </a:lnTo>
                    <a:cubicBezTo>
                      <a:pt x="1" y="37410"/>
                      <a:pt x="1" y="37445"/>
                      <a:pt x="1" y="37480"/>
                    </a:cubicBezTo>
                    <a:cubicBezTo>
                      <a:pt x="1" y="37935"/>
                      <a:pt x="350" y="38320"/>
                      <a:pt x="805" y="38372"/>
                    </a:cubicBezTo>
                    <a:lnTo>
                      <a:pt x="41134" y="42323"/>
                    </a:lnTo>
                    <a:cubicBezTo>
                      <a:pt x="41169" y="42323"/>
                      <a:pt x="41204" y="42323"/>
                      <a:pt x="41239" y="42288"/>
                    </a:cubicBezTo>
                    <a:cubicBezTo>
                      <a:pt x="41274" y="42270"/>
                      <a:pt x="41292" y="42235"/>
                      <a:pt x="41292" y="42200"/>
                    </a:cubicBezTo>
                    <a:lnTo>
                      <a:pt x="45033" y="4126"/>
                    </a:lnTo>
                    <a:cubicBezTo>
                      <a:pt x="45033" y="4091"/>
                      <a:pt x="45015" y="4056"/>
                      <a:pt x="44998" y="4021"/>
                    </a:cubicBezTo>
                    <a:cubicBezTo>
                      <a:pt x="44963" y="3986"/>
                      <a:pt x="44928" y="3969"/>
                      <a:pt x="44893" y="3969"/>
                    </a:cubicBezTo>
                    <a:lnTo>
                      <a:pt x="4581" y="18"/>
                    </a:lnTo>
                    <a:cubicBezTo>
                      <a:pt x="4546" y="1"/>
                      <a:pt x="4511" y="1"/>
                      <a:pt x="4493" y="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96;p15"/>
              <p:cNvSpPr/>
              <p:nvPr>
                <p:custDataLst>
                  <p:tags r:id="rId24"/>
                </p:custDataLst>
              </p:nvPr>
            </p:nvSpPr>
            <p:spPr>
              <a:xfrm rot="1647796">
                <a:off x="9490" y="3982"/>
                <a:ext cx="2144" cy="1899"/>
              </a:xfrm>
              <a:custGeom>
                <a:avLst/>
                <a:gdLst/>
                <a:ahLst/>
                <a:cxnLst/>
                <a:rect l="l" t="t" r="r" b="b"/>
                <a:pathLst>
                  <a:path w="44806" h="42063" extrusionOk="0">
                    <a:moveTo>
                      <a:pt x="3742" y="1"/>
                    </a:moveTo>
                    <a:lnTo>
                      <a:pt x="1" y="38075"/>
                    </a:lnTo>
                    <a:lnTo>
                      <a:pt x="40715" y="42061"/>
                    </a:lnTo>
                    <a:cubicBezTo>
                      <a:pt x="40727" y="42062"/>
                      <a:pt x="40738" y="42062"/>
                      <a:pt x="40750" y="42062"/>
                    </a:cubicBezTo>
                    <a:cubicBezTo>
                      <a:pt x="40944" y="42062"/>
                      <a:pt x="41100" y="41926"/>
                      <a:pt x="41117" y="41728"/>
                    </a:cubicBezTo>
                    <a:lnTo>
                      <a:pt x="44770" y="4388"/>
                    </a:lnTo>
                    <a:cubicBezTo>
                      <a:pt x="44805" y="4196"/>
                      <a:pt x="44648" y="4021"/>
                      <a:pt x="44456" y="3986"/>
                    </a:cubicBezTo>
                    <a:lnTo>
                      <a:pt x="374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97;p15"/>
              <p:cNvSpPr/>
              <p:nvPr>
                <p:custDataLst>
                  <p:tags r:id="rId25"/>
                </p:custDataLst>
              </p:nvPr>
            </p:nvSpPr>
            <p:spPr>
              <a:xfrm rot="1647796">
                <a:off x="9484" y="3976"/>
                <a:ext cx="2156" cy="1912"/>
              </a:xfrm>
              <a:custGeom>
                <a:avLst/>
                <a:gdLst/>
                <a:ahLst/>
                <a:cxnLst/>
                <a:rect l="l" t="t" r="r" b="b"/>
                <a:pathLst>
                  <a:path w="45068" h="42361" extrusionOk="0">
                    <a:moveTo>
                      <a:pt x="4022" y="301"/>
                    </a:moveTo>
                    <a:lnTo>
                      <a:pt x="44578" y="4287"/>
                    </a:lnTo>
                    <a:cubicBezTo>
                      <a:pt x="44683" y="4287"/>
                      <a:pt x="44771" y="4392"/>
                      <a:pt x="44771" y="4496"/>
                    </a:cubicBezTo>
                    <a:lnTo>
                      <a:pt x="44771" y="4514"/>
                    </a:lnTo>
                    <a:lnTo>
                      <a:pt x="41117" y="41871"/>
                    </a:lnTo>
                    <a:cubicBezTo>
                      <a:pt x="41100" y="41976"/>
                      <a:pt x="40995" y="42064"/>
                      <a:pt x="40890" y="42064"/>
                    </a:cubicBezTo>
                    <a:lnTo>
                      <a:pt x="40872" y="42064"/>
                    </a:lnTo>
                    <a:lnTo>
                      <a:pt x="298" y="38078"/>
                    </a:lnTo>
                    <a:lnTo>
                      <a:pt x="4022" y="301"/>
                    </a:lnTo>
                    <a:close/>
                    <a:moveTo>
                      <a:pt x="3866" y="0"/>
                    </a:moveTo>
                    <a:cubicBezTo>
                      <a:pt x="3795" y="0"/>
                      <a:pt x="3742" y="50"/>
                      <a:pt x="3742" y="126"/>
                    </a:cubicBezTo>
                    <a:lnTo>
                      <a:pt x="1" y="38200"/>
                    </a:lnTo>
                    <a:cubicBezTo>
                      <a:pt x="1" y="38270"/>
                      <a:pt x="53" y="38340"/>
                      <a:pt x="141" y="38358"/>
                    </a:cubicBezTo>
                    <a:lnTo>
                      <a:pt x="40837" y="42343"/>
                    </a:lnTo>
                    <a:lnTo>
                      <a:pt x="40890" y="42361"/>
                    </a:lnTo>
                    <a:cubicBezTo>
                      <a:pt x="41152" y="42361"/>
                      <a:pt x="41379" y="42151"/>
                      <a:pt x="41397" y="41889"/>
                    </a:cubicBezTo>
                    <a:lnTo>
                      <a:pt x="45068" y="4549"/>
                    </a:lnTo>
                    <a:lnTo>
                      <a:pt x="45068" y="4496"/>
                    </a:lnTo>
                    <a:cubicBezTo>
                      <a:pt x="45068" y="4234"/>
                      <a:pt x="44875" y="4024"/>
                      <a:pt x="44613" y="3990"/>
                    </a:cubicBezTo>
                    <a:lnTo>
                      <a:pt x="3899" y="4"/>
                    </a:lnTo>
                    <a:cubicBezTo>
                      <a:pt x="3888" y="2"/>
                      <a:pt x="3877" y="0"/>
                      <a:pt x="386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98;p15"/>
              <p:cNvSpPr/>
              <p:nvPr>
                <p:custDataLst>
                  <p:tags r:id="rId26"/>
                </p:custDataLst>
              </p:nvPr>
            </p:nvSpPr>
            <p:spPr>
              <a:xfrm rot="1647796">
                <a:off x="9498" y="4003"/>
                <a:ext cx="2088" cy="1835"/>
              </a:xfrm>
              <a:custGeom>
                <a:avLst/>
                <a:gdLst/>
                <a:ahLst/>
                <a:cxnLst/>
                <a:rect l="l" t="t" r="r" b="b"/>
                <a:pathLst>
                  <a:path w="43635" h="40653" extrusionOk="0">
                    <a:moveTo>
                      <a:pt x="4586" y="0"/>
                    </a:moveTo>
                    <a:cubicBezTo>
                      <a:pt x="4016" y="0"/>
                      <a:pt x="3528" y="422"/>
                      <a:pt x="3462" y="1001"/>
                    </a:cubicBezTo>
                    <a:lnTo>
                      <a:pt x="53" y="35719"/>
                    </a:lnTo>
                    <a:cubicBezTo>
                      <a:pt x="1" y="36331"/>
                      <a:pt x="438" y="36872"/>
                      <a:pt x="1050" y="36925"/>
                    </a:cubicBezTo>
                    <a:lnTo>
                      <a:pt x="38949" y="40648"/>
                    </a:lnTo>
                    <a:cubicBezTo>
                      <a:pt x="38982" y="40651"/>
                      <a:pt x="39016" y="40653"/>
                      <a:pt x="39048" y="40653"/>
                    </a:cubicBezTo>
                    <a:cubicBezTo>
                      <a:pt x="39619" y="40653"/>
                      <a:pt x="40107" y="40230"/>
                      <a:pt x="40173" y="39652"/>
                    </a:cubicBezTo>
                    <a:lnTo>
                      <a:pt x="43582" y="4934"/>
                    </a:lnTo>
                    <a:cubicBezTo>
                      <a:pt x="43634" y="4322"/>
                      <a:pt x="43180" y="3780"/>
                      <a:pt x="42568" y="3728"/>
                    </a:cubicBezTo>
                    <a:lnTo>
                      <a:pt x="4686" y="4"/>
                    </a:lnTo>
                    <a:cubicBezTo>
                      <a:pt x="4652" y="2"/>
                      <a:pt x="4619" y="0"/>
                      <a:pt x="4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99;p15"/>
              <p:cNvSpPr/>
              <p:nvPr>
                <p:custDataLst>
                  <p:tags r:id="rId27"/>
                </p:custDataLst>
              </p:nvPr>
            </p:nvSpPr>
            <p:spPr>
              <a:xfrm rot="1647796">
                <a:off x="9494" y="3996"/>
                <a:ext cx="2096" cy="1849"/>
              </a:xfrm>
              <a:custGeom>
                <a:avLst/>
                <a:gdLst/>
                <a:ahLst/>
                <a:cxnLst/>
                <a:rect l="l" t="t" r="r" b="b"/>
                <a:pathLst>
                  <a:path w="43809" h="40959" extrusionOk="0">
                    <a:moveTo>
                      <a:pt x="4755" y="297"/>
                    </a:moveTo>
                    <a:lnTo>
                      <a:pt x="42655" y="4021"/>
                    </a:lnTo>
                    <a:cubicBezTo>
                      <a:pt x="43144" y="4073"/>
                      <a:pt x="43529" y="4493"/>
                      <a:pt x="43529" y="4982"/>
                    </a:cubicBezTo>
                    <a:cubicBezTo>
                      <a:pt x="43529" y="5017"/>
                      <a:pt x="43529" y="5052"/>
                      <a:pt x="43511" y="5087"/>
                    </a:cubicBezTo>
                    <a:lnTo>
                      <a:pt x="40102" y="39787"/>
                    </a:lnTo>
                    <a:cubicBezTo>
                      <a:pt x="40067" y="40294"/>
                      <a:pt x="39648" y="40662"/>
                      <a:pt x="39141" y="40662"/>
                    </a:cubicBezTo>
                    <a:lnTo>
                      <a:pt x="39054" y="40662"/>
                    </a:lnTo>
                    <a:lnTo>
                      <a:pt x="1154" y="36938"/>
                    </a:lnTo>
                    <a:cubicBezTo>
                      <a:pt x="665" y="36886"/>
                      <a:pt x="280" y="36466"/>
                      <a:pt x="280" y="35977"/>
                    </a:cubicBezTo>
                    <a:cubicBezTo>
                      <a:pt x="280" y="35942"/>
                      <a:pt x="280" y="35907"/>
                      <a:pt x="297" y="35872"/>
                    </a:cubicBezTo>
                    <a:lnTo>
                      <a:pt x="3689" y="1171"/>
                    </a:lnTo>
                    <a:cubicBezTo>
                      <a:pt x="3741" y="682"/>
                      <a:pt x="4161" y="297"/>
                      <a:pt x="4650" y="297"/>
                    </a:cubicBezTo>
                    <a:close/>
                    <a:moveTo>
                      <a:pt x="4650" y="0"/>
                    </a:moveTo>
                    <a:cubicBezTo>
                      <a:pt x="4021" y="0"/>
                      <a:pt x="3462" y="490"/>
                      <a:pt x="3409" y="1136"/>
                    </a:cubicBezTo>
                    <a:lnTo>
                      <a:pt x="0" y="35854"/>
                    </a:lnTo>
                    <a:cubicBezTo>
                      <a:pt x="0" y="35889"/>
                      <a:pt x="0" y="35942"/>
                      <a:pt x="0" y="35977"/>
                    </a:cubicBezTo>
                    <a:cubicBezTo>
                      <a:pt x="0" y="36623"/>
                      <a:pt x="472" y="37165"/>
                      <a:pt x="1137" y="37235"/>
                    </a:cubicBezTo>
                    <a:lnTo>
                      <a:pt x="39019" y="40941"/>
                    </a:lnTo>
                    <a:cubicBezTo>
                      <a:pt x="39071" y="40959"/>
                      <a:pt x="39106" y="40959"/>
                      <a:pt x="39141" y="40959"/>
                    </a:cubicBezTo>
                    <a:cubicBezTo>
                      <a:pt x="39788" y="40959"/>
                      <a:pt x="40330" y="40469"/>
                      <a:pt x="40400" y="39822"/>
                    </a:cubicBezTo>
                    <a:lnTo>
                      <a:pt x="43808" y="5105"/>
                    </a:lnTo>
                    <a:cubicBezTo>
                      <a:pt x="43808" y="5070"/>
                      <a:pt x="43808" y="5035"/>
                      <a:pt x="43808" y="4982"/>
                    </a:cubicBezTo>
                    <a:cubicBezTo>
                      <a:pt x="43808" y="4353"/>
                      <a:pt x="43319" y="3794"/>
                      <a:pt x="42672" y="3741"/>
                    </a:cubicBezTo>
                    <a:lnTo>
                      <a:pt x="4773" y="18"/>
                    </a:lnTo>
                    <a:cubicBezTo>
                      <a:pt x="4738" y="18"/>
                      <a:pt x="4703" y="0"/>
                      <a:pt x="465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5;p15"/>
              <p:cNvSpPr/>
              <p:nvPr>
                <p:custDataLst>
                  <p:tags r:id="rId28"/>
                </p:custDataLst>
              </p:nvPr>
            </p:nvSpPr>
            <p:spPr>
              <a:xfrm rot="1647796">
                <a:off x="8709" y="249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72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BCF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6;p15"/>
              <p:cNvSpPr/>
              <p:nvPr>
                <p:custDataLst>
                  <p:tags r:id="rId29"/>
                </p:custDataLst>
              </p:nvPr>
            </p:nvSpPr>
            <p:spPr>
              <a:xfrm rot="1647796">
                <a:off x="8703" y="2483"/>
                <a:ext cx="288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675" extrusionOk="0">
                    <a:moveTo>
                      <a:pt x="1049" y="315"/>
                    </a:moveTo>
                    <a:lnTo>
                      <a:pt x="5703" y="772"/>
                    </a:lnTo>
                    <a:lnTo>
                      <a:pt x="5703" y="772"/>
                    </a:lnTo>
                    <a:lnTo>
                      <a:pt x="4965" y="8374"/>
                    </a:lnTo>
                    <a:lnTo>
                      <a:pt x="298" y="7920"/>
                    </a:lnTo>
                    <a:lnTo>
                      <a:pt x="1049" y="315"/>
                    </a:lnTo>
                    <a:close/>
                    <a:moveTo>
                      <a:pt x="927" y="1"/>
                    </a:moveTo>
                    <a:cubicBezTo>
                      <a:pt x="857" y="1"/>
                      <a:pt x="787" y="53"/>
                      <a:pt x="770" y="141"/>
                    </a:cubicBezTo>
                    <a:lnTo>
                      <a:pt x="0" y="8042"/>
                    </a:lnTo>
                    <a:cubicBezTo>
                      <a:pt x="0" y="8077"/>
                      <a:pt x="0" y="8112"/>
                      <a:pt x="35" y="8147"/>
                    </a:cubicBezTo>
                    <a:cubicBezTo>
                      <a:pt x="53" y="8164"/>
                      <a:pt x="88" y="8182"/>
                      <a:pt x="123" y="8199"/>
                    </a:cubicBezTo>
                    <a:lnTo>
                      <a:pt x="5070" y="8671"/>
                    </a:lnTo>
                    <a:cubicBezTo>
                      <a:pt x="5081" y="8674"/>
                      <a:pt x="5092" y="8675"/>
                      <a:pt x="5103" y="8675"/>
                    </a:cubicBezTo>
                    <a:cubicBezTo>
                      <a:pt x="5174" y="8675"/>
                      <a:pt x="5227" y="8625"/>
                      <a:pt x="5227" y="8549"/>
                    </a:cubicBezTo>
                    <a:lnTo>
                      <a:pt x="6014" y="648"/>
                    </a:lnTo>
                    <a:cubicBezTo>
                      <a:pt x="6014" y="613"/>
                      <a:pt x="5997" y="578"/>
                      <a:pt x="5979" y="543"/>
                    </a:cubicBezTo>
                    <a:cubicBezTo>
                      <a:pt x="5962" y="508"/>
                      <a:pt x="5927" y="490"/>
                      <a:pt x="5874" y="490"/>
                    </a:cubicBezTo>
                    <a:lnTo>
                      <a:pt x="927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7;p15"/>
              <p:cNvSpPr/>
              <p:nvPr>
                <p:custDataLst>
                  <p:tags r:id="rId30"/>
                </p:custDataLst>
              </p:nvPr>
            </p:nvSpPr>
            <p:spPr>
              <a:xfrm rot="1647796">
                <a:off x="8662" y="2779"/>
                <a:ext cx="22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701" extrusionOk="0">
                    <a:moveTo>
                      <a:pt x="17" y="1"/>
                    </a:moveTo>
                    <a:lnTo>
                      <a:pt x="0" y="246"/>
                    </a:lnTo>
                    <a:lnTo>
                      <a:pt x="4615" y="700"/>
                    </a:lnTo>
                    <a:lnTo>
                      <a:pt x="4633" y="595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8;p15"/>
              <p:cNvSpPr/>
              <p:nvPr>
                <p:custDataLst>
                  <p:tags r:id="rId31"/>
                </p:custDataLst>
              </p:nvPr>
            </p:nvSpPr>
            <p:spPr>
              <a:xfrm rot="1647796">
                <a:off x="8677" y="2730"/>
                <a:ext cx="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46" extrusionOk="0">
                    <a:moveTo>
                      <a:pt x="18" y="1"/>
                    </a:moveTo>
                    <a:lnTo>
                      <a:pt x="1" y="246"/>
                    </a:lnTo>
                    <a:lnTo>
                      <a:pt x="53" y="246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9;p15"/>
              <p:cNvSpPr/>
              <p:nvPr>
                <p:custDataLst>
                  <p:tags r:id="rId32"/>
                </p:custDataLst>
              </p:nvPr>
            </p:nvSpPr>
            <p:spPr>
              <a:xfrm rot="1647796">
                <a:off x="8665" y="2721"/>
                <a:ext cx="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1" extrusionOk="0">
                    <a:moveTo>
                      <a:pt x="18" y="1"/>
                    </a:moveTo>
                    <a:lnTo>
                      <a:pt x="0" y="281"/>
                    </a:lnTo>
                    <a:lnTo>
                      <a:pt x="53" y="28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20;p15"/>
              <p:cNvSpPr/>
              <p:nvPr>
                <p:custDataLst>
                  <p:tags r:id="rId33"/>
                </p:custDataLst>
              </p:nvPr>
            </p:nvSpPr>
            <p:spPr>
              <a:xfrm rot="1647796">
                <a:off x="8672" y="2712"/>
                <a:ext cx="4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28" extrusionOk="0">
                    <a:moveTo>
                      <a:pt x="88" y="1"/>
                    </a:moveTo>
                    <a:cubicBezTo>
                      <a:pt x="88" y="1"/>
                      <a:pt x="71" y="18"/>
                      <a:pt x="71" y="18"/>
                    </a:cubicBezTo>
                    <a:cubicBezTo>
                      <a:pt x="36" y="36"/>
                      <a:pt x="18" y="71"/>
                      <a:pt x="18" y="123"/>
                    </a:cubicBezTo>
                    <a:lnTo>
                      <a:pt x="1" y="228"/>
                    </a:lnTo>
                    <a:lnTo>
                      <a:pt x="71" y="228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21;p15"/>
              <p:cNvSpPr/>
              <p:nvPr>
                <p:custDataLst>
                  <p:tags r:id="rId34"/>
                </p:custDataLst>
              </p:nvPr>
            </p:nvSpPr>
            <p:spPr>
              <a:xfrm rot="1647796">
                <a:off x="8651" y="2766"/>
                <a:ext cx="2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1050" extrusionOk="0">
                    <a:moveTo>
                      <a:pt x="123" y="0"/>
                    </a:moveTo>
                    <a:cubicBezTo>
                      <a:pt x="106" y="0"/>
                      <a:pt x="71" y="0"/>
                      <a:pt x="53" y="18"/>
                    </a:cubicBezTo>
                    <a:lnTo>
                      <a:pt x="36" y="245"/>
                    </a:lnTo>
                    <a:lnTo>
                      <a:pt x="1" y="525"/>
                    </a:lnTo>
                    <a:lnTo>
                      <a:pt x="246" y="560"/>
                    </a:lnTo>
                    <a:lnTo>
                      <a:pt x="263" y="315"/>
                    </a:lnTo>
                    <a:lnTo>
                      <a:pt x="315" y="315"/>
                    </a:lnTo>
                    <a:lnTo>
                      <a:pt x="350" y="35"/>
                    </a:lnTo>
                    <a:lnTo>
                      <a:pt x="141" y="0"/>
                    </a:lnTo>
                    <a:close/>
                    <a:moveTo>
                      <a:pt x="5000" y="630"/>
                    </a:moveTo>
                    <a:lnTo>
                      <a:pt x="4948" y="1014"/>
                    </a:lnTo>
                    <a:lnTo>
                      <a:pt x="5210" y="1049"/>
                    </a:lnTo>
                    <a:lnTo>
                      <a:pt x="5228" y="804"/>
                    </a:lnTo>
                    <a:cubicBezTo>
                      <a:pt x="5228" y="717"/>
                      <a:pt x="5175" y="665"/>
                      <a:pt x="5088" y="647"/>
                    </a:cubicBezTo>
                    <a:lnTo>
                      <a:pt x="5000" y="63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2;p15"/>
              <p:cNvSpPr/>
              <p:nvPr>
                <p:custDataLst>
                  <p:tags r:id="rId35"/>
                </p:custDataLst>
              </p:nvPr>
            </p:nvSpPr>
            <p:spPr>
              <a:xfrm rot="1647796">
                <a:off x="8666" y="2769"/>
                <a:ext cx="22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80" extrusionOk="0">
                    <a:moveTo>
                      <a:pt x="35" y="0"/>
                    </a:moveTo>
                    <a:lnTo>
                      <a:pt x="0" y="280"/>
                    </a:lnTo>
                    <a:lnTo>
                      <a:pt x="4616" y="874"/>
                    </a:lnTo>
                    <a:lnTo>
                      <a:pt x="4598" y="979"/>
                    </a:lnTo>
                    <a:lnTo>
                      <a:pt x="4633" y="979"/>
                    </a:lnTo>
                    <a:lnTo>
                      <a:pt x="4685" y="59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3;p15"/>
              <p:cNvSpPr/>
              <p:nvPr>
                <p:custDataLst>
                  <p:tags r:id="rId36"/>
                </p:custDataLst>
              </p:nvPr>
            </p:nvSpPr>
            <p:spPr>
              <a:xfrm rot="1647796">
                <a:off x="7916" y="2988"/>
                <a:ext cx="2046" cy="1836"/>
              </a:xfrm>
              <a:custGeom>
                <a:avLst/>
                <a:gdLst/>
                <a:ahLst/>
                <a:cxnLst/>
                <a:rect l="l" t="t" r="r" b="b"/>
                <a:pathLst>
                  <a:path w="42761" h="40657" extrusionOk="0">
                    <a:moveTo>
                      <a:pt x="3698" y="1"/>
                    </a:moveTo>
                    <a:cubicBezTo>
                      <a:pt x="3142" y="1"/>
                      <a:pt x="2654" y="423"/>
                      <a:pt x="2588" y="1002"/>
                    </a:cubicBezTo>
                    <a:lnTo>
                      <a:pt x="18" y="27171"/>
                    </a:lnTo>
                    <a:cubicBezTo>
                      <a:pt x="1" y="27433"/>
                      <a:pt x="71" y="27695"/>
                      <a:pt x="211" y="27905"/>
                    </a:cubicBezTo>
                    <a:cubicBezTo>
                      <a:pt x="1452" y="29688"/>
                      <a:pt x="2466" y="31699"/>
                      <a:pt x="3480" y="33604"/>
                    </a:cubicBezTo>
                    <a:cubicBezTo>
                      <a:pt x="4109" y="34775"/>
                      <a:pt x="4791" y="35912"/>
                      <a:pt x="5490" y="37030"/>
                    </a:cubicBezTo>
                    <a:cubicBezTo>
                      <a:pt x="5682" y="37310"/>
                      <a:pt x="5980" y="37502"/>
                      <a:pt x="6312" y="37537"/>
                    </a:cubicBezTo>
                    <a:lnTo>
                      <a:pt x="38093" y="40649"/>
                    </a:lnTo>
                    <a:cubicBezTo>
                      <a:pt x="38135" y="40654"/>
                      <a:pt x="38176" y="40656"/>
                      <a:pt x="38217" y="40656"/>
                    </a:cubicBezTo>
                    <a:cubicBezTo>
                      <a:pt x="38776" y="40656"/>
                      <a:pt x="39250" y="40224"/>
                      <a:pt x="39299" y="39670"/>
                    </a:cubicBezTo>
                    <a:lnTo>
                      <a:pt x="42708" y="4935"/>
                    </a:lnTo>
                    <a:cubicBezTo>
                      <a:pt x="42760" y="4323"/>
                      <a:pt x="42323" y="3799"/>
                      <a:pt x="41729" y="3729"/>
                    </a:cubicBezTo>
                    <a:lnTo>
                      <a:pt x="3794" y="5"/>
                    </a:lnTo>
                    <a:cubicBezTo>
                      <a:pt x="3762" y="2"/>
                      <a:pt x="3730" y="1"/>
                      <a:pt x="3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4;p15"/>
              <p:cNvSpPr/>
              <p:nvPr>
                <p:custDataLst>
                  <p:tags r:id="rId37"/>
                </p:custDataLst>
              </p:nvPr>
            </p:nvSpPr>
            <p:spPr>
              <a:xfrm rot="1647796">
                <a:off x="7910" y="2982"/>
                <a:ext cx="2057" cy="1848"/>
              </a:xfrm>
              <a:custGeom>
                <a:avLst/>
                <a:gdLst/>
                <a:ahLst/>
                <a:cxnLst/>
                <a:rect l="l" t="t" r="r" b="b"/>
                <a:pathLst>
                  <a:path w="42988" h="40942" extrusionOk="0">
                    <a:moveTo>
                      <a:pt x="3812" y="280"/>
                    </a:moveTo>
                    <a:cubicBezTo>
                      <a:pt x="3846" y="280"/>
                      <a:pt x="3881" y="280"/>
                      <a:pt x="3899" y="297"/>
                    </a:cubicBezTo>
                    <a:lnTo>
                      <a:pt x="41833" y="4003"/>
                    </a:lnTo>
                    <a:cubicBezTo>
                      <a:pt x="42323" y="4056"/>
                      <a:pt x="42690" y="4475"/>
                      <a:pt x="42690" y="4965"/>
                    </a:cubicBezTo>
                    <a:cubicBezTo>
                      <a:pt x="42690" y="4982"/>
                      <a:pt x="42690" y="5017"/>
                      <a:pt x="42690" y="5052"/>
                    </a:cubicBezTo>
                    <a:lnTo>
                      <a:pt x="39281" y="39788"/>
                    </a:lnTo>
                    <a:cubicBezTo>
                      <a:pt x="39229" y="40277"/>
                      <a:pt x="38809" y="40644"/>
                      <a:pt x="38320" y="40644"/>
                    </a:cubicBezTo>
                    <a:lnTo>
                      <a:pt x="38232" y="40644"/>
                    </a:lnTo>
                    <a:lnTo>
                      <a:pt x="6451" y="37533"/>
                    </a:lnTo>
                    <a:cubicBezTo>
                      <a:pt x="6154" y="37498"/>
                      <a:pt x="5892" y="37340"/>
                      <a:pt x="5734" y="37078"/>
                    </a:cubicBezTo>
                    <a:cubicBezTo>
                      <a:pt x="5035" y="35959"/>
                      <a:pt x="4353" y="34840"/>
                      <a:pt x="3742" y="33669"/>
                    </a:cubicBezTo>
                    <a:cubicBezTo>
                      <a:pt x="2728" y="31764"/>
                      <a:pt x="1696" y="29753"/>
                      <a:pt x="455" y="27953"/>
                    </a:cubicBezTo>
                    <a:cubicBezTo>
                      <a:pt x="350" y="27796"/>
                      <a:pt x="298" y="27603"/>
                      <a:pt x="298" y="27411"/>
                    </a:cubicBezTo>
                    <a:cubicBezTo>
                      <a:pt x="298" y="27393"/>
                      <a:pt x="298" y="27358"/>
                      <a:pt x="298" y="27324"/>
                    </a:cubicBezTo>
                    <a:lnTo>
                      <a:pt x="2868" y="1137"/>
                    </a:lnTo>
                    <a:cubicBezTo>
                      <a:pt x="2902" y="647"/>
                      <a:pt x="3322" y="280"/>
                      <a:pt x="3812" y="280"/>
                    </a:cubicBezTo>
                    <a:close/>
                    <a:moveTo>
                      <a:pt x="3812" y="0"/>
                    </a:moveTo>
                    <a:cubicBezTo>
                      <a:pt x="3182" y="0"/>
                      <a:pt x="2640" y="472"/>
                      <a:pt x="2570" y="1119"/>
                    </a:cubicBezTo>
                    <a:lnTo>
                      <a:pt x="1" y="27289"/>
                    </a:lnTo>
                    <a:cubicBezTo>
                      <a:pt x="1" y="27341"/>
                      <a:pt x="1" y="27376"/>
                      <a:pt x="1" y="27411"/>
                    </a:cubicBezTo>
                    <a:cubicBezTo>
                      <a:pt x="1" y="27673"/>
                      <a:pt x="70" y="27918"/>
                      <a:pt x="228" y="28128"/>
                    </a:cubicBezTo>
                    <a:cubicBezTo>
                      <a:pt x="1452" y="29893"/>
                      <a:pt x="2465" y="31904"/>
                      <a:pt x="3479" y="33809"/>
                    </a:cubicBezTo>
                    <a:cubicBezTo>
                      <a:pt x="4091" y="34980"/>
                      <a:pt x="4790" y="36117"/>
                      <a:pt x="5490" y="37235"/>
                    </a:cubicBezTo>
                    <a:cubicBezTo>
                      <a:pt x="5699" y="37568"/>
                      <a:pt x="6049" y="37777"/>
                      <a:pt x="6434" y="37812"/>
                    </a:cubicBezTo>
                    <a:lnTo>
                      <a:pt x="38197" y="40941"/>
                    </a:lnTo>
                    <a:lnTo>
                      <a:pt x="38320" y="40941"/>
                    </a:lnTo>
                    <a:cubicBezTo>
                      <a:pt x="38966" y="40941"/>
                      <a:pt x="39508" y="40452"/>
                      <a:pt x="39561" y="39823"/>
                    </a:cubicBezTo>
                    <a:lnTo>
                      <a:pt x="42970" y="5087"/>
                    </a:lnTo>
                    <a:cubicBezTo>
                      <a:pt x="42987" y="5035"/>
                      <a:pt x="42987" y="5000"/>
                      <a:pt x="42987" y="4965"/>
                    </a:cubicBezTo>
                    <a:cubicBezTo>
                      <a:pt x="42987" y="4318"/>
                      <a:pt x="42498" y="3776"/>
                      <a:pt x="41851" y="3724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5;p15"/>
              <p:cNvSpPr/>
              <p:nvPr>
                <p:custDataLst>
                  <p:tags r:id="rId38"/>
                </p:custDataLst>
              </p:nvPr>
            </p:nvSpPr>
            <p:spPr>
              <a:xfrm rot="1647796">
                <a:off x="9036" y="2963"/>
                <a:ext cx="3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16" extrusionOk="0">
                    <a:moveTo>
                      <a:pt x="53" y="0"/>
                    </a:moveTo>
                    <a:lnTo>
                      <a:pt x="1" y="263"/>
                    </a:lnTo>
                    <a:lnTo>
                      <a:pt x="577" y="315"/>
                    </a:lnTo>
                    <a:lnTo>
                      <a:pt x="630" y="35"/>
                    </a:lnTo>
                    <a:lnTo>
                      <a:pt x="577" y="18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6;p15"/>
              <p:cNvSpPr/>
              <p:nvPr>
                <p:custDataLst>
                  <p:tags r:id="rId39"/>
                </p:custDataLst>
              </p:nvPr>
            </p:nvSpPr>
            <p:spPr>
              <a:xfrm rot="1647796">
                <a:off x="9064" y="2971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53" h="19" extrusionOk="0">
                    <a:moveTo>
                      <a:pt x="53" y="18"/>
                    </a:moveTo>
                    <a:lnTo>
                      <a:pt x="0" y="1"/>
                    </a:lnTo>
                    <a:lnTo>
                      <a:pt x="53" y="18"/>
                    </a:lnTo>
                    <a:lnTo>
                      <a:pt x="53" y="1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7;p15"/>
              <p:cNvSpPr/>
              <p:nvPr>
                <p:custDataLst>
                  <p:tags r:id="rId40"/>
                </p:custDataLst>
              </p:nvPr>
            </p:nvSpPr>
            <p:spPr>
              <a:xfrm rot="1647796">
                <a:off x="8985" y="2974"/>
                <a:ext cx="4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976" extrusionOk="0">
                    <a:moveTo>
                      <a:pt x="403" y="0"/>
                    </a:moveTo>
                    <a:lnTo>
                      <a:pt x="1" y="1906"/>
                    </a:lnTo>
                    <a:lnTo>
                      <a:pt x="630" y="1976"/>
                    </a:lnTo>
                    <a:lnTo>
                      <a:pt x="997" y="5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8;p15"/>
              <p:cNvSpPr/>
              <p:nvPr>
                <p:custDataLst>
                  <p:tags r:id="rId41"/>
                </p:custDataLst>
              </p:nvPr>
            </p:nvSpPr>
            <p:spPr>
              <a:xfrm rot="1647796">
                <a:off x="9027" y="2972"/>
                <a:ext cx="3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33" extrusionOk="0">
                    <a:moveTo>
                      <a:pt x="71" y="1"/>
                    </a:moveTo>
                    <a:lnTo>
                      <a:pt x="1" y="280"/>
                    </a:lnTo>
                    <a:lnTo>
                      <a:pt x="595" y="333"/>
                    </a:lnTo>
                    <a:lnTo>
                      <a:pt x="647" y="53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9;p15"/>
              <p:cNvSpPr/>
              <p:nvPr>
                <p:custDataLst>
                  <p:tags r:id="rId42"/>
                </p:custDataLst>
              </p:nvPr>
            </p:nvSpPr>
            <p:spPr>
              <a:xfrm rot="1647796">
                <a:off x="9077" y="2964"/>
                <a:ext cx="8" cy="1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8" extrusionOk="0">
                    <a:moveTo>
                      <a:pt x="176" y="18"/>
                    </a:moveTo>
                    <a:lnTo>
                      <a:pt x="1" y="0"/>
                    </a:lnTo>
                    <a:lnTo>
                      <a:pt x="176" y="18"/>
                    </a:lnTo>
                    <a:lnTo>
                      <a:pt x="176" y="18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30;p15"/>
              <p:cNvSpPr/>
              <p:nvPr>
                <p:custDataLst>
                  <p:tags r:id="rId43"/>
                </p:custDataLst>
              </p:nvPr>
            </p:nvSpPr>
            <p:spPr>
              <a:xfrm rot="1647796">
                <a:off x="9084" y="2967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71" h="19" extrusionOk="0">
                    <a:moveTo>
                      <a:pt x="1" y="1"/>
                    </a:moveTo>
                    <a:lnTo>
                      <a:pt x="71" y="18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31;p15"/>
              <p:cNvSpPr/>
              <p:nvPr>
                <p:custDataLst>
                  <p:tags r:id="rId44"/>
                </p:custDataLst>
              </p:nvPr>
            </p:nvSpPr>
            <p:spPr>
              <a:xfrm rot="1647796">
                <a:off x="9071" y="2964"/>
                <a:ext cx="18" cy="2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6" extrusionOk="0">
                    <a:moveTo>
                      <a:pt x="0" y="0"/>
                    </a:moveTo>
                    <a:lnTo>
                      <a:pt x="368" y="35"/>
                    </a:lnTo>
                    <a:lnTo>
                      <a:pt x="298" y="1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2;p15"/>
              <p:cNvSpPr/>
              <p:nvPr>
                <p:custDataLst>
                  <p:tags r:id="rId45"/>
                </p:custDataLst>
              </p:nvPr>
            </p:nvSpPr>
            <p:spPr>
              <a:xfrm rot="1647796">
                <a:off x="9022" y="296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70" y="0"/>
                    </a:moveTo>
                    <a:lnTo>
                      <a:pt x="0" y="280"/>
                    </a:lnTo>
                    <a:lnTo>
                      <a:pt x="298" y="315"/>
                    </a:lnTo>
                    <a:lnTo>
                      <a:pt x="350" y="52"/>
                    </a:lnTo>
                    <a:lnTo>
                      <a:pt x="874" y="70"/>
                    </a:lnTo>
                    <a:lnTo>
                      <a:pt x="70" y="0"/>
                    </a:lnTo>
                    <a:close/>
                    <a:moveTo>
                      <a:pt x="927" y="87"/>
                    </a:moveTo>
                    <a:lnTo>
                      <a:pt x="874" y="367"/>
                    </a:lnTo>
                    <a:lnTo>
                      <a:pt x="1172" y="402"/>
                    </a:lnTo>
                    <a:lnTo>
                      <a:pt x="1224" y="105"/>
                    </a:lnTo>
                    <a:lnTo>
                      <a:pt x="927" y="87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3;p15"/>
              <p:cNvSpPr/>
              <p:nvPr>
                <p:custDataLst>
                  <p:tags r:id="rId46"/>
                </p:custDataLst>
              </p:nvPr>
            </p:nvSpPr>
            <p:spPr>
              <a:xfrm rot="1647796">
                <a:off x="9031" y="2951"/>
                <a:ext cx="58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368" extrusionOk="0">
                    <a:moveTo>
                      <a:pt x="53" y="1"/>
                    </a:moveTo>
                    <a:lnTo>
                      <a:pt x="0" y="263"/>
                    </a:lnTo>
                    <a:lnTo>
                      <a:pt x="804" y="333"/>
                    </a:lnTo>
                    <a:lnTo>
                      <a:pt x="857" y="350"/>
                    </a:lnTo>
                    <a:lnTo>
                      <a:pt x="1154" y="368"/>
                    </a:lnTo>
                    <a:lnTo>
                      <a:pt x="1207" y="88"/>
                    </a:lnTo>
                    <a:lnTo>
                      <a:pt x="839" y="53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4;p15"/>
              <p:cNvSpPr/>
              <p:nvPr>
                <p:custDataLst>
                  <p:tags r:id="rId47"/>
                </p:custDataLst>
              </p:nvPr>
            </p:nvSpPr>
            <p:spPr>
              <a:xfrm rot="1647796">
                <a:off x="8965" y="2972"/>
                <a:ext cx="80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2326" extrusionOk="0">
                    <a:moveTo>
                      <a:pt x="490" y="1"/>
                    </a:moveTo>
                    <a:lnTo>
                      <a:pt x="0" y="2186"/>
                    </a:lnTo>
                    <a:lnTo>
                      <a:pt x="175" y="2204"/>
                    </a:lnTo>
                    <a:lnTo>
                      <a:pt x="1242" y="2326"/>
                    </a:lnTo>
                    <a:lnTo>
                      <a:pt x="1661" y="106"/>
                    </a:lnTo>
                    <a:lnTo>
                      <a:pt x="1364" y="71"/>
                    </a:lnTo>
                    <a:lnTo>
                      <a:pt x="997" y="1994"/>
                    </a:lnTo>
                    <a:lnTo>
                      <a:pt x="368" y="1924"/>
                    </a:lnTo>
                    <a:lnTo>
                      <a:pt x="770" y="18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5;p15"/>
              <p:cNvSpPr/>
              <p:nvPr>
                <p:custDataLst>
                  <p:tags r:id="rId48"/>
                </p:custDataLst>
              </p:nvPr>
            </p:nvSpPr>
            <p:spPr>
              <a:xfrm rot="1647796">
                <a:off x="9013" y="297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53" y="1"/>
                    </a:moveTo>
                    <a:lnTo>
                      <a:pt x="1" y="298"/>
                    </a:lnTo>
                    <a:lnTo>
                      <a:pt x="281" y="315"/>
                    </a:lnTo>
                    <a:lnTo>
                      <a:pt x="351" y="36"/>
                    </a:lnTo>
                    <a:lnTo>
                      <a:pt x="53" y="1"/>
                    </a:lnTo>
                    <a:close/>
                    <a:moveTo>
                      <a:pt x="927" y="88"/>
                    </a:moveTo>
                    <a:lnTo>
                      <a:pt x="875" y="368"/>
                    </a:lnTo>
                    <a:lnTo>
                      <a:pt x="1172" y="403"/>
                    </a:lnTo>
                    <a:lnTo>
                      <a:pt x="1225" y="123"/>
                    </a:lnTo>
                    <a:lnTo>
                      <a:pt x="927" y="8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6;p15"/>
              <p:cNvSpPr/>
              <p:nvPr>
                <p:custDataLst>
                  <p:tags r:id="rId49"/>
                </p:custDataLst>
              </p:nvPr>
            </p:nvSpPr>
            <p:spPr>
              <a:xfrm rot="1647796">
                <a:off x="7790" y="3815"/>
                <a:ext cx="412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8619" h="9668" extrusionOk="0">
                    <a:moveTo>
                      <a:pt x="158" y="1"/>
                    </a:moveTo>
                    <a:lnTo>
                      <a:pt x="0" y="18"/>
                    </a:lnTo>
                    <a:lnTo>
                      <a:pt x="35" y="18"/>
                    </a:lnTo>
                    <a:lnTo>
                      <a:pt x="158" y="1"/>
                    </a:lnTo>
                    <a:close/>
                    <a:moveTo>
                      <a:pt x="175" y="141"/>
                    </a:moveTo>
                    <a:cubicBezTo>
                      <a:pt x="263" y="665"/>
                      <a:pt x="507" y="1382"/>
                      <a:pt x="875" y="2203"/>
                    </a:cubicBezTo>
                    <a:cubicBezTo>
                      <a:pt x="1259" y="3077"/>
                      <a:pt x="1766" y="4074"/>
                      <a:pt x="2308" y="5053"/>
                    </a:cubicBezTo>
                    <a:cubicBezTo>
                      <a:pt x="3374" y="6993"/>
                      <a:pt x="4528" y="8846"/>
                      <a:pt x="4983" y="9580"/>
                    </a:cubicBezTo>
                    <a:cubicBezTo>
                      <a:pt x="5000" y="9615"/>
                      <a:pt x="5035" y="9633"/>
                      <a:pt x="5053" y="9668"/>
                    </a:cubicBezTo>
                    <a:lnTo>
                      <a:pt x="8549" y="1941"/>
                    </a:lnTo>
                    <a:cubicBezTo>
                      <a:pt x="8601" y="1801"/>
                      <a:pt x="8619" y="1644"/>
                      <a:pt x="8619" y="1504"/>
                    </a:cubicBezTo>
                    <a:cubicBezTo>
                      <a:pt x="8619" y="1312"/>
                      <a:pt x="8566" y="1120"/>
                      <a:pt x="8479" y="997"/>
                    </a:cubicBezTo>
                    <a:cubicBezTo>
                      <a:pt x="8392" y="875"/>
                      <a:pt x="8252" y="787"/>
                      <a:pt x="8059" y="770"/>
                    </a:cubicBezTo>
                    <a:cubicBezTo>
                      <a:pt x="6941" y="683"/>
                      <a:pt x="5227" y="525"/>
                      <a:pt x="3672" y="385"/>
                    </a:cubicBezTo>
                    <a:cubicBezTo>
                      <a:pt x="2116" y="263"/>
                      <a:pt x="682" y="141"/>
                      <a:pt x="210" y="14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7;p15"/>
              <p:cNvSpPr/>
              <p:nvPr>
                <p:custDataLst>
                  <p:tags r:id="rId50"/>
                </p:custDataLst>
              </p:nvPr>
            </p:nvSpPr>
            <p:spPr>
              <a:xfrm rot="1647796">
                <a:off x="7782" y="3809"/>
                <a:ext cx="433" cy="455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10070" extrusionOk="0">
                    <a:moveTo>
                      <a:pt x="298" y="158"/>
                    </a:moveTo>
                    <a:lnTo>
                      <a:pt x="175" y="175"/>
                    </a:lnTo>
                    <a:lnTo>
                      <a:pt x="140" y="175"/>
                    </a:lnTo>
                    <a:lnTo>
                      <a:pt x="298" y="158"/>
                    </a:lnTo>
                    <a:close/>
                    <a:moveTo>
                      <a:pt x="350" y="298"/>
                    </a:moveTo>
                    <a:cubicBezTo>
                      <a:pt x="822" y="298"/>
                      <a:pt x="2256" y="420"/>
                      <a:pt x="3812" y="542"/>
                    </a:cubicBezTo>
                    <a:cubicBezTo>
                      <a:pt x="5367" y="682"/>
                      <a:pt x="7081" y="840"/>
                      <a:pt x="8199" y="927"/>
                    </a:cubicBezTo>
                    <a:cubicBezTo>
                      <a:pt x="8392" y="944"/>
                      <a:pt x="8532" y="1032"/>
                      <a:pt x="8619" y="1154"/>
                    </a:cubicBezTo>
                    <a:cubicBezTo>
                      <a:pt x="8706" y="1277"/>
                      <a:pt x="8759" y="1469"/>
                      <a:pt x="8759" y="1661"/>
                    </a:cubicBezTo>
                    <a:cubicBezTo>
                      <a:pt x="8759" y="1801"/>
                      <a:pt x="8741" y="1958"/>
                      <a:pt x="8689" y="2098"/>
                    </a:cubicBezTo>
                    <a:lnTo>
                      <a:pt x="5193" y="9825"/>
                    </a:lnTo>
                    <a:cubicBezTo>
                      <a:pt x="5175" y="9790"/>
                      <a:pt x="5140" y="9772"/>
                      <a:pt x="5123" y="9737"/>
                    </a:cubicBezTo>
                    <a:cubicBezTo>
                      <a:pt x="4668" y="9003"/>
                      <a:pt x="3514" y="7150"/>
                      <a:pt x="2448" y="5210"/>
                    </a:cubicBezTo>
                    <a:cubicBezTo>
                      <a:pt x="1906" y="4231"/>
                      <a:pt x="1399" y="3234"/>
                      <a:pt x="1015" y="2360"/>
                    </a:cubicBezTo>
                    <a:cubicBezTo>
                      <a:pt x="647" y="1539"/>
                      <a:pt x="403" y="822"/>
                      <a:pt x="315" y="298"/>
                    </a:cubicBezTo>
                    <a:close/>
                    <a:moveTo>
                      <a:pt x="333" y="0"/>
                    </a:moveTo>
                    <a:cubicBezTo>
                      <a:pt x="280" y="0"/>
                      <a:pt x="228" y="0"/>
                      <a:pt x="175" y="18"/>
                    </a:cubicBezTo>
                    <a:lnTo>
                      <a:pt x="106" y="18"/>
                    </a:lnTo>
                    <a:lnTo>
                      <a:pt x="53" y="53"/>
                    </a:lnTo>
                    <a:cubicBezTo>
                      <a:pt x="36" y="70"/>
                      <a:pt x="1" y="123"/>
                      <a:pt x="1" y="175"/>
                    </a:cubicBezTo>
                    <a:lnTo>
                      <a:pt x="1" y="193"/>
                    </a:lnTo>
                    <a:cubicBezTo>
                      <a:pt x="53" y="682"/>
                      <a:pt x="263" y="1329"/>
                      <a:pt x="578" y="2063"/>
                    </a:cubicBezTo>
                    <a:cubicBezTo>
                      <a:pt x="1399" y="3427"/>
                      <a:pt x="2133" y="4860"/>
                      <a:pt x="2868" y="6241"/>
                    </a:cubicBezTo>
                    <a:cubicBezTo>
                      <a:pt x="3479" y="7412"/>
                      <a:pt x="4161" y="8531"/>
                      <a:pt x="4860" y="9650"/>
                    </a:cubicBezTo>
                    <a:cubicBezTo>
                      <a:pt x="4983" y="9860"/>
                      <a:pt x="5175" y="10000"/>
                      <a:pt x="5402" y="10070"/>
                    </a:cubicBezTo>
                    <a:lnTo>
                      <a:pt x="8969" y="2203"/>
                    </a:lnTo>
                    <a:lnTo>
                      <a:pt x="8969" y="2186"/>
                    </a:lnTo>
                    <a:cubicBezTo>
                      <a:pt x="9021" y="2011"/>
                      <a:pt x="9056" y="1836"/>
                      <a:pt x="9056" y="1661"/>
                    </a:cubicBezTo>
                    <a:cubicBezTo>
                      <a:pt x="9056" y="1416"/>
                      <a:pt x="8986" y="1172"/>
                      <a:pt x="8864" y="979"/>
                    </a:cubicBezTo>
                    <a:cubicBezTo>
                      <a:pt x="8724" y="787"/>
                      <a:pt x="8497" y="647"/>
                      <a:pt x="8217" y="630"/>
                    </a:cubicBezTo>
                    <a:cubicBezTo>
                      <a:pt x="7116" y="560"/>
                      <a:pt x="5402" y="402"/>
                      <a:pt x="3829" y="263"/>
                    </a:cubicBezTo>
                    <a:cubicBezTo>
                      <a:pt x="2273" y="123"/>
                      <a:pt x="857" y="0"/>
                      <a:pt x="333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8;p15"/>
              <p:cNvSpPr/>
              <p:nvPr>
                <p:custDataLst>
                  <p:tags r:id="rId51"/>
                </p:custDataLst>
              </p:nvPr>
            </p:nvSpPr>
            <p:spPr>
              <a:xfrm rot="1647796">
                <a:off x="7793" y="3863"/>
                <a:ext cx="231" cy="371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8217" extrusionOk="0">
                    <a:moveTo>
                      <a:pt x="1" y="0"/>
                    </a:moveTo>
                    <a:cubicBezTo>
                      <a:pt x="105" y="262"/>
                      <a:pt x="210" y="525"/>
                      <a:pt x="350" y="804"/>
                    </a:cubicBezTo>
                    <a:cubicBezTo>
                      <a:pt x="1819" y="3968"/>
                      <a:pt x="4511" y="8146"/>
                      <a:pt x="4511" y="8146"/>
                    </a:cubicBezTo>
                    <a:cubicBezTo>
                      <a:pt x="4528" y="8181"/>
                      <a:pt x="4581" y="8216"/>
                      <a:pt x="4633" y="8216"/>
                    </a:cubicBezTo>
                    <a:lnTo>
                      <a:pt x="4651" y="8216"/>
                    </a:lnTo>
                    <a:cubicBezTo>
                      <a:pt x="4703" y="8216"/>
                      <a:pt x="4738" y="8181"/>
                      <a:pt x="4755" y="8129"/>
                    </a:cubicBezTo>
                    <a:lnTo>
                      <a:pt x="4825" y="8007"/>
                    </a:lnTo>
                    <a:cubicBezTo>
                      <a:pt x="4598" y="7937"/>
                      <a:pt x="4406" y="7797"/>
                      <a:pt x="4283" y="7587"/>
                    </a:cubicBezTo>
                    <a:cubicBezTo>
                      <a:pt x="3584" y="6468"/>
                      <a:pt x="2902" y="5349"/>
                      <a:pt x="2291" y="4178"/>
                    </a:cubicBezTo>
                    <a:cubicBezTo>
                      <a:pt x="1556" y="2797"/>
                      <a:pt x="822" y="1364"/>
                      <a:pt x="1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9;p15"/>
              <p:cNvSpPr/>
              <p:nvPr>
                <p:custDataLst>
                  <p:tags r:id="rId52"/>
                </p:custDataLst>
              </p:nvPr>
            </p:nvSpPr>
            <p:spPr>
              <a:xfrm rot="1647796">
                <a:off x="8841" y="2658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90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41;p15"/>
              <p:cNvSpPr/>
              <p:nvPr>
                <p:custDataLst>
                  <p:tags r:id="rId53"/>
                </p:custDataLst>
              </p:nvPr>
            </p:nvSpPr>
            <p:spPr>
              <a:xfrm rot="1647796">
                <a:off x="7752" y="3783"/>
                <a:ext cx="421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8794" h="10328" extrusionOk="0">
                    <a:moveTo>
                      <a:pt x="343" y="0"/>
                    </a:moveTo>
                    <a:cubicBezTo>
                      <a:pt x="124" y="0"/>
                      <a:pt x="0" y="10"/>
                      <a:pt x="0" y="31"/>
                    </a:cubicBezTo>
                    <a:cubicBezTo>
                      <a:pt x="280" y="2566"/>
                      <a:pt x="5787" y="10328"/>
                      <a:pt x="5787" y="10328"/>
                    </a:cubicBezTo>
                    <a:lnTo>
                      <a:pt x="8584" y="1762"/>
                    </a:lnTo>
                    <a:cubicBezTo>
                      <a:pt x="8794" y="1150"/>
                      <a:pt x="8356" y="503"/>
                      <a:pt x="7710" y="451"/>
                    </a:cubicBezTo>
                    <a:cubicBezTo>
                      <a:pt x="5609" y="288"/>
                      <a:pt x="1544" y="0"/>
                      <a:pt x="3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40;p15"/>
              <p:cNvSpPr/>
              <p:nvPr>
                <p:custDataLst>
                  <p:tags r:id="rId54"/>
                </p:custDataLst>
              </p:nvPr>
            </p:nvSpPr>
            <p:spPr>
              <a:xfrm rot="1647796">
                <a:off x="8833" y="2651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89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5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805" y="53"/>
                      <a:pt x="787" y="141"/>
                    </a:cubicBezTo>
                    <a:lnTo>
                      <a:pt x="18" y="8042"/>
                    </a:lnTo>
                    <a:cubicBezTo>
                      <a:pt x="1" y="8112"/>
                      <a:pt x="71" y="8182"/>
                      <a:pt x="141" y="8199"/>
                    </a:cubicBezTo>
                    <a:lnTo>
                      <a:pt x="5088" y="8689"/>
                    </a:lnTo>
                    <a:cubicBezTo>
                      <a:pt x="5140" y="8689"/>
                      <a:pt x="5175" y="8671"/>
                      <a:pt x="5210" y="8654"/>
                    </a:cubicBezTo>
                    <a:cubicBezTo>
                      <a:pt x="5228" y="8619"/>
                      <a:pt x="5245" y="8584"/>
                      <a:pt x="5263" y="8549"/>
                    </a:cubicBezTo>
                    <a:lnTo>
                      <a:pt x="6032" y="648"/>
                    </a:lnTo>
                    <a:cubicBezTo>
                      <a:pt x="6032" y="613"/>
                      <a:pt x="6014" y="578"/>
                      <a:pt x="5997" y="543"/>
                    </a:cubicBezTo>
                    <a:cubicBezTo>
                      <a:pt x="5979" y="525"/>
                      <a:pt x="5944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2;p15"/>
              <p:cNvSpPr/>
              <p:nvPr>
                <p:custDataLst>
                  <p:tags r:id="rId55"/>
                </p:custDataLst>
              </p:nvPr>
            </p:nvSpPr>
            <p:spPr>
              <a:xfrm rot="1647796">
                <a:off x="7746" y="3775"/>
                <a:ext cx="427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10612" extrusionOk="0">
                    <a:moveTo>
                      <a:pt x="490" y="297"/>
                    </a:moveTo>
                    <a:cubicBezTo>
                      <a:pt x="1679" y="297"/>
                      <a:pt x="5752" y="577"/>
                      <a:pt x="7832" y="734"/>
                    </a:cubicBezTo>
                    <a:cubicBezTo>
                      <a:pt x="8304" y="769"/>
                      <a:pt x="8636" y="1171"/>
                      <a:pt x="8636" y="1591"/>
                    </a:cubicBezTo>
                    <a:cubicBezTo>
                      <a:pt x="8636" y="1678"/>
                      <a:pt x="8619" y="1783"/>
                      <a:pt x="8584" y="1871"/>
                    </a:cubicBezTo>
                    <a:lnTo>
                      <a:pt x="5890" y="10154"/>
                    </a:lnTo>
                    <a:lnTo>
                      <a:pt x="5890" y="10154"/>
                    </a:lnTo>
                    <a:cubicBezTo>
                      <a:pt x="5869" y="10123"/>
                      <a:pt x="5846" y="10089"/>
                      <a:pt x="5822" y="10052"/>
                    </a:cubicBezTo>
                    <a:cubicBezTo>
                      <a:pt x="5280" y="9283"/>
                      <a:pt x="3969" y="7360"/>
                      <a:pt x="2745" y="5349"/>
                    </a:cubicBezTo>
                    <a:cubicBezTo>
                      <a:pt x="2133" y="4336"/>
                      <a:pt x="1539" y="3304"/>
                      <a:pt x="1102" y="2395"/>
                    </a:cubicBezTo>
                    <a:cubicBezTo>
                      <a:pt x="686" y="1563"/>
                      <a:pt x="402" y="820"/>
                      <a:pt x="316" y="297"/>
                    </a:cubicBezTo>
                    <a:close/>
                    <a:moveTo>
                      <a:pt x="490" y="0"/>
                    </a:moveTo>
                    <a:cubicBezTo>
                      <a:pt x="385" y="0"/>
                      <a:pt x="298" y="0"/>
                      <a:pt x="228" y="18"/>
                    </a:cubicBezTo>
                    <a:lnTo>
                      <a:pt x="140" y="18"/>
                    </a:lnTo>
                    <a:lnTo>
                      <a:pt x="70" y="53"/>
                    </a:lnTo>
                    <a:lnTo>
                      <a:pt x="36" y="88"/>
                    </a:lnTo>
                    <a:cubicBezTo>
                      <a:pt x="18" y="105"/>
                      <a:pt x="1" y="140"/>
                      <a:pt x="1" y="175"/>
                    </a:cubicBezTo>
                    <a:lnTo>
                      <a:pt x="1" y="193"/>
                    </a:lnTo>
                    <a:cubicBezTo>
                      <a:pt x="70" y="874"/>
                      <a:pt x="473" y="1836"/>
                      <a:pt x="1032" y="2920"/>
                    </a:cubicBezTo>
                    <a:cubicBezTo>
                      <a:pt x="2710" y="6189"/>
                      <a:pt x="5822" y="10541"/>
                      <a:pt x="5822" y="10541"/>
                    </a:cubicBezTo>
                    <a:cubicBezTo>
                      <a:pt x="5839" y="10594"/>
                      <a:pt x="5909" y="10611"/>
                      <a:pt x="5962" y="10611"/>
                    </a:cubicBezTo>
                    <a:cubicBezTo>
                      <a:pt x="6014" y="10594"/>
                      <a:pt x="6049" y="10559"/>
                      <a:pt x="6067" y="10506"/>
                    </a:cubicBezTo>
                    <a:lnTo>
                      <a:pt x="8864" y="1958"/>
                    </a:lnTo>
                    <a:cubicBezTo>
                      <a:pt x="8899" y="1836"/>
                      <a:pt x="8916" y="1713"/>
                      <a:pt x="8916" y="1591"/>
                    </a:cubicBezTo>
                    <a:cubicBezTo>
                      <a:pt x="8916" y="1014"/>
                      <a:pt x="8479" y="507"/>
                      <a:pt x="7867" y="455"/>
                    </a:cubicBezTo>
                    <a:cubicBezTo>
                      <a:pt x="5769" y="297"/>
                      <a:pt x="1714" y="0"/>
                      <a:pt x="49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3;p15"/>
              <p:cNvSpPr/>
              <p:nvPr>
                <p:custDataLst>
                  <p:tags r:id="rId56"/>
                </p:custDataLst>
              </p:nvPr>
            </p:nvSpPr>
            <p:spPr>
              <a:xfrm rot="1647796">
                <a:off x="7266" y="4972"/>
                <a:ext cx="392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8" extrusionOk="0">
                    <a:moveTo>
                      <a:pt x="0" y="1"/>
                    </a:moveTo>
                    <a:lnTo>
                      <a:pt x="82092" y="8007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4;p15"/>
              <p:cNvSpPr/>
              <p:nvPr>
                <p:custDataLst>
                  <p:tags r:id="rId57"/>
                </p:custDataLst>
              </p:nvPr>
            </p:nvSpPr>
            <p:spPr>
              <a:xfrm rot="1647796">
                <a:off x="7259" y="4965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5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6;p15"/>
              <p:cNvSpPr/>
              <p:nvPr>
                <p:custDataLst>
                  <p:tags r:id="rId58"/>
                </p:custDataLst>
              </p:nvPr>
            </p:nvSpPr>
            <p:spPr>
              <a:xfrm rot="1647796">
                <a:off x="7240" y="5000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6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5;p15"/>
              <p:cNvSpPr/>
              <p:nvPr>
                <p:custDataLst>
                  <p:tags r:id="rId59"/>
                </p:custDataLst>
              </p:nvPr>
            </p:nvSpPr>
            <p:spPr>
              <a:xfrm rot="1647796">
                <a:off x="7248" y="5007"/>
                <a:ext cx="3927" cy="361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7" extrusionOk="0">
                    <a:moveTo>
                      <a:pt x="0" y="0"/>
                    </a:moveTo>
                    <a:lnTo>
                      <a:pt x="82092" y="8006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7;p15"/>
              <p:cNvSpPr/>
              <p:nvPr>
                <p:custDataLst>
                  <p:tags r:id="rId60"/>
                </p:custDataLst>
              </p:nvPr>
            </p:nvSpPr>
            <p:spPr>
              <a:xfrm rot="1647796">
                <a:off x="8919" y="5316"/>
                <a:ext cx="311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3758" extrusionOk="0">
                    <a:moveTo>
                      <a:pt x="211" y="0"/>
                    </a:moveTo>
                    <a:lnTo>
                      <a:pt x="176" y="297"/>
                    </a:lnTo>
                    <a:cubicBezTo>
                      <a:pt x="1" y="2028"/>
                      <a:pt x="1277" y="3584"/>
                      <a:pt x="3025" y="3741"/>
                    </a:cubicBezTo>
                    <a:cubicBezTo>
                      <a:pt x="3132" y="3752"/>
                      <a:pt x="3237" y="3757"/>
                      <a:pt x="3342" y="3757"/>
                    </a:cubicBezTo>
                    <a:cubicBezTo>
                      <a:pt x="4942" y="3757"/>
                      <a:pt x="6321" y="2533"/>
                      <a:pt x="6469" y="909"/>
                    </a:cubicBezTo>
                    <a:lnTo>
                      <a:pt x="6504" y="61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6" name="组合 345"/>
              <p:cNvGrpSpPr/>
              <p:nvPr/>
            </p:nvGrpSpPr>
            <p:grpSpPr>
              <a:xfrm>
                <a:off x="9660" y="4642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47" name="Google Shape;390;p15"/>
                <p:cNvSpPr/>
                <p:nvPr>
                  <p:custDataLst>
                    <p:tags r:id="rId66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91;p15"/>
                <p:cNvSpPr/>
                <p:nvPr>
                  <p:custDataLst>
                    <p:tags r:id="rId67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92;p15"/>
                <p:cNvSpPr/>
                <p:nvPr>
                  <p:custDataLst>
                    <p:tags r:id="rId68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93;p15"/>
                <p:cNvSpPr/>
                <p:nvPr>
                  <p:custDataLst>
                    <p:tags r:id="rId69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94;p15"/>
                <p:cNvSpPr/>
                <p:nvPr>
                  <p:custDataLst>
                    <p:tags r:id="rId70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2" name="组合 351"/>
              <p:cNvGrpSpPr/>
              <p:nvPr/>
            </p:nvGrpSpPr>
            <p:grpSpPr>
              <a:xfrm>
                <a:off x="8071" y="3575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53" name="Google Shape;390;p15"/>
                <p:cNvSpPr/>
                <p:nvPr>
                  <p:custDataLst>
                    <p:tags r:id="rId61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91;p15"/>
                <p:cNvSpPr/>
                <p:nvPr>
                  <p:custDataLst>
                    <p:tags r:id="rId62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92;p15"/>
                <p:cNvSpPr/>
                <p:nvPr>
                  <p:custDataLst>
                    <p:tags r:id="rId63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93;p15"/>
                <p:cNvSpPr/>
                <p:nvPr>
                  <p:custDataLst>
                    <p:tags r:id="rId64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94;p15"/>
                <p:cNvSpPr/>
                <p:nvPr>
                  <p:custDataLst>
                    <p:tags r:id="rId65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59" name="文本框 358"/>
          <p:cNvSpPr txBox="1"/>
          <p:nvPr>
            <p:custDataLst>
              <p:tags r:id="rId1"/>
            </p:custDataLst>
          </p:nvPr>
        </p:nvSpPr>
        <p:spPr>
          <a:xfrm>
            <a:off x="1118065" y="3073868"/>
            <a:ext cx="657733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80000"/>
              </a:lnSpc>
            </a:pP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Шоссе (</a:t>
            </a:r>
            <a:r>
              <a:rPr lang="ru-RU" altLang="en-GB" sz="3200" dirty="0" err="1">
                <a:solidFill>
                  <a:schemeClr val="accent5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им.сущ</a:t>
            </a: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), желтый (</a:t>
            </a:r>
            <a:r>
              <a:rPr lang="ru-RU" altLang="en-GB" sz="3200" dirty="0" err="1">
                <a:solidFill>
                  <a:srgbClr val="6771B4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им.прил</a:t>
            </a: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.), автомобиль (</a:t>
            </a:r>
            <a:r>
              <a:rPr lang="ru-RU" altLang="en-GB" sz="3200" dirty="0">
                <a:solidFill>
                  <a:schemeClr val="accent5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им. Сущ</a:t>
            </a: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.), солома(</a:t>
            </a:r>
            <a:r>
              <a:rPr lang="ru-RU" altLang="en-GB" sz="3200" dirty="0">
                <a:solidFill>
                  <a:schemeClr val="accent5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им. </a:t>
            </a:r>
            <a:r>
              <a:rPr lang="ru-RU" altLang="en-GB" sz="3200" dirty="0" err="1">
                <a:solidFill>
                  <a:schemeClr val="accent5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Сущ</a:t>
            </a: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), извиниться(</a:t>
            </a:r>
            <a:r>
              <a:rPr lang="ru-RU" altLang="en-GB" sz="3200" dirty="0">
                <a:solidFill>
                  <a:srgbClr val="6771B4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гл</a:t>
            </a:r>
            <a:r>
              <a:rPr lang="ru-RU" altLang="en-GB" sz="3200" dirty="0"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.).</a:t>
            </a:r>
            <a:endParaRPr lang="en-US" altLang="en-GB" sz="3200" dirty="0">
              <a:latin typeface="Times New Roman" panose="02020603050405020304" pitchFamily="18" charset="0"/>
              <a:ea typeface="思源黑体 CN Heavy" panose="020B0A00000000000000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61" name="组合 360"/>
          <p:cNvGrpSpPr/>
          <p:nvPr/>
        </p:nvGrpSpPr>
        <p:grpSpPr>
          <a:xfrm>
            <a:off x="1243330" y="906780"/>
            <a:ext cx="1181100" cy="1165225"/>
            <a:chOff x="3618" y="3272"/>
            <a:chExt cx="833" cy="822"/>
          </a:xfrm>
        </p:grpSpPr>
        <p:sp>
          <p:nvSpPr>
            <p:cNvPr id="362" name="矩形 361"/>
            <p:cNvSpPr/>
            <p:nvPr>
              <p:custDataLst>
                <p:tags r:id="rId2"/>
              </p:custDataLst>
            </p:nvPr>
          </p:nvSpPr>
          <p:spPr>
            <a:xfrm>
              <a:off x="3618" y="3326"/>
              <a:ext cx="768" cy="768"/>
            </a:xfrm>
            <a:prstGeom prst="rect">
              <a:avLst/>
            </a:prstGeom>
            <a:pattFill prst="wdUpDiag">
              <a:fgClr>
                <a:srgbClr val="363636"/>
              </a:fgClr>
              <a:bgClr>
                <a:srgbClr val="EDEDED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363" name="矩形 362"/>
            <p:cNvSpPr/>
            <p:nvPr>
              <p:custDataLst>
                <p:tags r:id="rId3"/>
              </p:custDataLst>
            </p:nvPr>
          </p:nvSpPr>
          <p:spPr>
            <a:xfrm>
              <a:off x="3683" y="3272"/>
              <a:ext cx="768" cy="768"/>
            </a:xfrm>
            <a:prstGeom prst="rect">
              <a:avLst/>
            </a:prstGeom>
            <a:solidFill>
              <a:srgbClr val="EDEDE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01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" grpId="0"/>
      <p:bldP spid="35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38;p36"/>
          <p:cNvSpPr txBox="1"/>
          <p:nvPr>
            <p:custDataLst>
              <p:tags r:id="rId1"/>
            </p:custDataLst>
          </p:nvPr>
        </p:nvSpPr>
        <p:spPr>
          <a:xfrm>
            <a:off x="1771461" y="3478509"/>
            <a:ext cx="2085340" cy="72229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/>
              <a:buNone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GB" sz="2800" dirty="0">
                <a:solidFill>
                  <a:srgbClr val="6771B4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Ольга Высоцкая</a:t>
            </a:r>
            <a:endParaRPr lang="en-US" altLang="en-GB" sz="2800" dirty="0">
              <a:solidFill>
                <a:srgbClr val="6771B4"/>
              </a:solidFill>
              <a:latin typeface="Times New Roman" panose="02020603050405020304" pitchFamily="18" charset="0"/>
              <a:ea typeface="思源黑体 CN Heavy" panose="020B0A00000000000000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174491" y="470678"/>
            <a:ext cx="3585426" cy="4202122"/>
            <a:chOff x="1827" y="2927"/>
            <a:chExt cx="5925" cy="5100"/>
          </a:xfrm>
        </p:grpSpPr>
        <p:sp>
          <p:nvSpPr>
            <p:cNvPr id="2" name="Google Shape;817;p46"/>
            <p:cNvSpPr txBox="1"/>
            <p:nvPr>
              <p:custDataLst>
                <p:tags r:id="rId7"/>
              </p:custDataLst>
            </p:nvPr>
          </p:nvSpPr>
          <p:spPr>
            <a:xfrm>
              <a:off x="1827" y="4571"/>
              <a:ext cx="5925" cy="34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6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Josefin Slab Thin"/>
                <a:buNone/>
                <a:defRPr sz="1400" b="0" i="0" u="none" strike="noStrike" cap="none">
                  <a:solidFill>
                    <a:schemeClr val="dk1"/>
                  </a:solidFill>
                  <a:latin typeface="Josefin Slab Thin"/>
                  <a:ea typeface="Josefin Slab Thin"/>
                  <a:cs typeface="Josefin Slab Thin"/>
                  <a:sym typeface="Josefin Slab Thin"/>
                </a:defRPr>
              </a:lvl9pPr>
            </a:lstStyle>
            <a:p>
              <a:pPr marL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CN" altLang="en-GB" sz="1000" dirty="0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j-lt"/>
                <a:sym typeface="+mn-ea"/>
              </a:endParaRPr>
            </a:p>
          </p:txBody>
        </p:sp>
        <p:sp>
          <p:nvSpPr>
            <p:cNvPr id="21" name="Google Shape;818;p46"/>
            <p:cNvSpPr txBox="1"/>
            <p:nvPr>
              <p:custDataLst>
                <p:tags r:id="rId8"/>
              </p:custDataLst>
            </p:nvPr>
          </p:nvSpPr>
          <p:spPr>
            <a:xfrm>
              <a:off x="2804" y="2927"/>
              <a:ext cx="4070" cy="357"/>
            </a:xfrm>
            <a:prstGeom prst="rect">
              <a:avLst/>
            </a:prstGeom>
            <a:solidFill>
              <a:srgbClr val="FFDDE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1900" b="0" i="0" u="none" strike="noStrike" cap="none">
                  <a:solidFill>
                    <a:schemeClr val="accent5"/>
                  </a:solidFill>
                  <a:latin typeface="Black Han Sans"/>
                  <a:ea typeface="Black Han Sans"/>
                  <a:cs typeface="Black Han Sans"/>
                  <a:sym typeface="Black Han Sans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Bebas Neue"/>
                <a:buNone/>
                <a:defRPr sz="2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 algn="ctr"/>
              <a:r>
                <a:rPr lang="ru-RU" altLang="zh-CN" sz="1400" b="1" dirty="0">
                  <a:solidFill>
                    <a:schemeClr val="tx1"/>
                  </a:solidFill>
                  <a:latin typeface="思源黑体 CN Bold" panose="020B0800000000000000" charset="-122"/>
                  <a:ea typeface="思源黑体 CN Bold" panose="020B0800000000000000" charset="-122"/>
                  <a:cs typeface="思源黑体 CN Bold" panose="020B0800000000000000" charset="-122"/>
                  <a:sym typeface="+mn-ea"/>
                </a:rPr>
                <a:t>«Веселая грамматика»</a:t>
              </a:r>
              <a:endParaRPr lang="en-US" altLang="zh-CN" sz="1400" b="1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520126" y="3886053"/>
            <a:ext cx="588010" cy="80010"/>
            <a:chOff x="6449" y="1576"/>
            <a:chExt cx="926" cy="126"/>
          </a:xfrm>
        </p:grpSpPr>
        <p:sp>
          <p:nvSpPr>
            <p:cNvPr id="4" name="椭圆 3"/>
            <p:cNvSpPr/>
            <p:nvPr>
              <p:custDataLst>
                <p:tags r:id="rId2"/>
              </p:custDataLst>
            </p:nvPr>
          </p:nvSpPr>
          <p:spPr>
            <a:xfrm>
              <a:off x="6449" y="1576"/>
              <a:ext cx="127" cy="127"/>
            </a:xfrm>
            <a:prstGeom prst="ellipse">
              <a:avLst/>
            </a:prstGeom>
            <a:solidFill>
              <a:srgbClr val="72A0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椭圆 4"/>
            <p:cNvSpPr/>
            <p:nvPr>
              <p:custDataLst>
                <p:tags r:id="rId3"/>
              </p:custDataLst>
            </p:nvPr>
          </p:nvSpPr>
          <p:spPr>
            <a:xfrm>
              <a:off x="6649" y="1576"/>
              <a:ext cx="127" cy="127"/>
            </a:xfrm>
            <a:prstGeom prst="ellipse">
              <a:avLst/>
            </a:prstGeom>
            <a:solidFill>
              <a:srgbClr val="FBCF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>
              <p:custDataLst>
                <p:tags r:id="rId4"/>
              </p:custDataLst>
            </p:nvPr>
          </p:nvSpPr>
          <p:spPr>
            <a:xfrm>
              <a:off x="6849" y="1576"/>
              <a:ext cx="127" cy="127"/>
            </a:xfrm>
            <a:prstGeom prst="ellipse">
              <a:avLst/>
            </a:prstGeom>
            <a:solidFill>
              <a:srgbClr val="FFB9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>
              <p:custDataLst>
                <p:tags r:id="rId5"/>
              </p:custDataLst>
            </p:nvPr>
          </p:nvSpPr>
          <p:spPr>
            <a:xfrm>
              <a:off x="7049" y="1576"/>
              <a:ext cx="127" cy="127"/>
            </a:xfrm>
            <a:prstGeom prst="ellipse">
              <a:avLst/>
            </a:prstGeom>
            <a:solidFill>
              <a:srgbClr val="FFD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>
              <p:custDataLst>
                <p:tags r:id="rId6"/>
              </p:custDataLst>
            </p:nvPr>
          </p:nvSpPr>
          <p:spPr>
            <a:xfrm>
              <a:off x="7249" y="1576"/>
              <a:ext cx="127" cy="127"/>
            </a:xfrm>
            <a:prstGeom prst="ellipse">
              <a:avLst/>
            </a:prstGeom>
            <a:solidFill>
              <a:srgbClr val="72A0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2AEE83E-6BE3-42E4-87E6-286C8B9CD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079" b="1429"/>
          <a:stretch/>
        </p:blipFill>
        <p:spPr bwMode="auto">
          <a:xfrm>
            <a:off x="1915316" y="606891"/>
            <a:ext cx="1918084" cy="27843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BF0A163-8B14-47E9-A3CB-4B30515D9CF4}"/>
              </a:ext>
            </a:extLst>
          </p:cNvPr>
          <p:cNvSpPr txBox="1"/>
          <p:nvPr/>
        </p:nvSpPr>
        <p:spPr>
          <a:xfrm>
            <a:off x="4492182" y="1000144"/>
            <a:ext cx="358542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 _ школа,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Просыпается – глагол.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прилагательным – веселый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школьный день пришел.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Встали мы – местоименье,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бьет числительное – семь.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ученье, без сомненья,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Приниматься надо всем….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208" name="组合 207"/>
          <p:cNvGrpSpPr/>
          <p:nvPr/>
        </p:nvGrpSpPr>
        <p:grpSpPr>
          <a:xfrm>
            <a:off x="78105" y="3476625"/>
            <a:ext cx="1278255" cy="1241425"/>
            <a:chOff x="8426" y="4996"/>
            <a:chExt cx="943" cy="916"/>
          </a:xfrm>
        </p:grpSpPr>
        <p:sp>
          <p:nvSpPr>
            <p:cNvPr id="790" name="Google Shape;560;p17"/>
            <p:cNvSpPr/>
            <p:nvPr>
              <p:custDataLst>
                <p:tags r:id="rId106"/>
              </p:custDataLst>
            </p:nvPr>
          </p:nvSpPr>
          <p:spPr>
            <a:xfrm rot="21465419">
              <a:off x="8496" y="5482"/>
              <a:ext cx="421" cy="409"/>
            </a:xfrm>
            <a:custGeom>
              <a:avLst/>
              <a:gdLst/>
              <a:ahLst/>
              <a:cxnLst/>
              <a:rect l="l" t="t" r="r" b="b"/>
              <a:pathLst>
                <a:path w="6784" h="6678" extrusionOk="0">
                  <a:moveTo>
                    <a:pt x="175" y="0"/>
                  </a:moveTo>
                  <a:lnTo>
                    <a:pt x="1" y="122"/>
                  </a:lnTo>
                  <a:lnTo>
                    <a:pt x="4721" y="6678"/>
                  </a:lnTo>
                  <a:lnTo>
                    <a:pt x="6783" y="5192"/>
                  </a:lnTo>
                  <a:lnTo>
                    <a:pt x="6713" y="4580"/>
                  </a:lnTo>
                  <a:lnTo>
                    <a:pt x="4703" y="6031"/>
                  </a:lnTo>
                  <a:cubicBezTo>
                    <a:pt x="4668" y="6049"/>
                    <a:pt x="4633" y="6066"/>
                    <a:pt x="4616" y="6066"/>
                  </a:cubicBezTo>
                  <a:cubicBezTo>
                    <a:pt x="4598" y="6066"/>
                    <a:pt x="4598" y="6066"/>
                    <a:pt x="4581" y="6049"/>
                  </a:cubicBezTo>
                  <a:cubicBezTo>
                    <a:pt x="4546" y="6049"/>
                    <a:pt x="4511" y="6031"/>
                    <a:pt x="4493" y="5996"/>
                  </a:cubicBezTo>
                  <a:lnTo>
                    <a:pt x="175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561;p17"/>
            <p:cNvSpPr/>
            <p:nvPr>
              <p:custDataLst>
                <p:tags r:id="rId107"/>
              </p:custDataLst>
            </p:nvPr>
          </p:nvSpPr>
          <p:spPr>
            <a:xfrm rot="21465419">
              <a:off x="8933" y="5725"/>
              <a:ext cx="26" cy="54"/>
            </a:xfrm>
            <a:custGeom>
              <a:avLst/>
              <a:gdLst/>
              <a:ahLst/>
              <a:cxnLst/>
              <a:rect l="l" t="t" r="r" b="b"/>
              <a:pathLst>
                <a:path w="420" h="875" extrusionOk="0">
                  <a:moveTo>
                    <a:pt x="350" y="1"/>
                  </a:moveTo>
                  <a:lnTo>
                    <a:pt x="0" y="263"/>
                  </a:lnTo>
                  <a:lnTo>
                    <a:pt x="53" y="875"/>
                  </a:lnTo>
                  <a:lnTo>
                    <a:pt x="420" y="612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562;p17"/>
            <p:cNvSpPr/>
            <p:nvPr>
              <p:custDataLst>
                <p:tags r:id="rId108"/>
              </p:custDataLst>
            </p:nvPr>
          </p:nvSpPr>
          <p:spPr>
            <a:xfrm rot="21465419">
              <a:off x="8916" y="5742"/>
              <a:ext cx="21" cy="49"/>
            </a:xfrm>
            <a:custGeom>
              <a:avLst/>
              <a:gdLst/>
              <a:ahLst/>
              <a:cxnLst/>
              <a:rect l="l" t="t" r="r" b="b"/>
              <a:pathLst>
                <a:path w="333" h="805" extrusionOk="0">
                  <a:moveTo>
                    <a:pt x="280" y="1"/>
                  </a:moveTo>
                  <a:lnTo>
                    <a:pt x="0" y="193"/>
                  </a:lnTo>
                  <a:lnTo>
                    <a:pt x="70" y="805"/>
                  </a:lnTo>
                  <a:lnTo>
                    <a:pt x="333" y="613"/>
                  </a:lnTo>
                  <a:lnTo>
                    <a:pt x="280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563;p17"/>
            <p:cNvSpPr/>
            <p:nvPr>
              <p:custDataLst>
                <p:tags r:id="rId109"/>
              </p:custDataLst>
            </p:nvPr>
          </p:nvSpPr>
          <p:spPr>
            <a:xfrm rot="21465419">
              <a:off x="8965" y="5408"/>
              <a:ext cx="362" cy="334"/>
            </a:xfrm>
            <a:custGeom>
              <a:avLst/>
              <a:gdLst/>
              <a:ahLst/>
              <a:cxnLst/>
              <a:rect l="l" t="t" r="r" b="b"/>
              <a:pathLst>
                <a:path w="5840" h="5455" extrusionOk="0">
                  <a:moveTo>
                    <a:pt x="5839" y="0"/>
                  </a:moveTo>
                  <a:cubicBezTo>
                    <a:pt x="5577" y="507"/>
                    <a:pt x="5210" y="961"/>
                    <a:pt x="4703" y="1311"/>
                  </a:cubicBezTo>
                  <a:lnTo>
                    <a:pt x="3986" y="1818"/>
                  </a:lnTo>
                  <a:cubicBezTo>
                    <a:pt x="4021" y="1888"/>
                    <a:pt x="4004" y="1958"/>
                    <a:pt x="3934" y="2010"/>
                  </a:cubicBezTo>
                  <a:lnTo>
                    <a:pt x="0" y="4842"/>
                  </a:lnTo>
                  <a:lnTo>
                    <a:pt x="70" y="5454"/>
                  </a:lnTo>
                  <a:lnTo>
                    <a:pt x="3724" y="2832"/>
                  </a:lnTo>
                  <a:lnTo>
                    <a:pt x="3654" y="2727"/>
                  </a:lnTo>
                  <a:cubicBezTo>
                    <a:pt x="3619" y="2692"/>
                    <a:pt x="3619" y="2657"/>
                    <a:pt x="3619" y="2622"/>
                  </a:cubicBezTo>
                  <a:cubicBezTo>
                    <a:pt x="3619" y="2587"/>
                    <a:pt x="3654" y="2552"/>
                    <a:pt x="3672" y="2517"/>
                  </a:cubicBezTo>
                  <a:lnTo>
                    <a:pt x="4528" y="1923"/>
                  </a:lnTo>
                  <a:cubicBezTo>
                    <a:pt x="5192" y="1433"/>
                    <a:pt x="5647" y="752"/>
                    <a:pt x="5839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564;p17"/>
            <p:cNvSpPr/>
            <p:nvPr>
              <p:custDataLst>
                <p:tags r:id="rId110"/>
              </p:custDataLst>
            </p:nvPr>
          </p:nvSpPr>
          <p:spPr>
            <a:xfrm rot="21465419">
              <a:off x="8954" y="5712"/>
              <a:ext cx="22" cy="49"/>
            </a:xfrm>
            <a:custGeom>
              <a:avLst/>
              <a:gdLst/>
              <a:ahLst/>
              <a:cxnLst/>
              <a:rect l="l" t="t" r="r" b="b"/>
              <a:pathLst>
                <a:path w="351" h="805" extrusionOk="0">
                  <a:moveTo>
                    <a:pt x="280" y="0"/>
                  </a:moveTo>
                  <a:lnTo>
                    <a:pt x="1" y="193"/>
                  </a:lnTo>
                  <a:lnTo>
                    <a:pt x="71" y="804"/>
                  </a:lnTo>
                  <a:lnTo>
                    <a:pt x="350" y="61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565;p17"/>
            <p:cNvSpPr/>
            <p:nvPr>
              <p:custDataLst>
                <p:tags r:id="rId111"/>
              </p:custDataLst>
            </p:nvPr>
          </p:nvSpPr>
          <p:spPr>
            <a:xfrm rot="21465419">
              <a:off x="8474" y="5467"/>
              <a:ext cx="446" cy="445"/>
            </a:xfrm>
            <a:custGeom>
              <a:avLst/>
              <a:gdLst/>
              <a:ahLst/>
              <a:cxnLst/>
              <a:rect l="l" t="t" r="r" b="b"/>
              <a:pathLst>
                <a:path w="7186" h="7273" extrusionOk="0">
                  <a:moveTo>
                    <a:pt x="368" y="0"/>
                  </a:moveTo>
                  <a:lnTo>
                    <a:pt x="70" y="210"/>
                  </a:lnTo>
                  <a:cubicBezTo>
                    <a:pt x="18" y="263"/>
                    <a:pt x="0" y="350"/>
                    <a:pt x="53" y="420"/>
                  </a:cubicBezTo>
                  <a:lnTo>
                    <a:pt x="4930" y="7220"/>
                  </a:lnTo>
                  <a:cubicBezTo>
                    <a:pt x="4965" y="7238"/>
                    <a:pt x="4983" y="7273"/>
                    <a:pt x="5035" y="7273"/>
                  </a:cubicBezTo>
                  <a:lnTo>
                    <a:pt x="5053" y="7273"/>
                  </a:lnTo>
                  <a:cubicBezTo>
                    <a:pt x="5088" y="7273"/>
                    <a:pt x="5105" y="7273"/>
                    <a:pt x="5140" y="7255"/>
                  </a:cubicBezTo>
                  <a:lnTo>
                    <a:pt x="7185" y="5769"/>
                  </a:lnTo>
                  <a:lnTo>
                    <a:pt x="7150" y="5437"/>
                  </a:lnTo>
                  <a:lnTo>
                    <a:pt x="5088" y="6923"/>
                  </a:lnTo>
                  <a:lnTo>
                    <a:pt x="368" y="367"/>
                  </a:lnTo>
                  <a:lnTo>
                    <a:pt x="542" y="24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566;p17"/>
            <p:cNvSpPr/>
            <p:nvPr>
              <p:custDataLst>
                <p:tags r:id="rId112"/>
              </p:custDataLst>
            </p:nvPr>
          </p:nvSpPr>
          <p:spPr>
            <a:xfrm rot="21465419">
              <a:off x="8937" y="5762"/>
              <a:ext cx="25" cy="36"/>
            </a:xfrm>
            <a:custGeom>
              <a:avLst/>
              <a:gdLst/>
              <a:ahLst/>
              <a:cxnLst/>
              <a:rect l="l" t="t" r="r" b="b"/>
              <a:pathLst>
                <a:path w="403" h="595" extrusionOk="0">
                  <a:moveTo>
                    <a:pt x="368" y="0"/>
                  </a:moveTo>
                  <a:lnTo>
                    <a:pt x="1" y="263"/>
                  </a:lnTo>
                  <a:lnTo>
                    <a:pt x="36" y="595"/>
                  </a:lnTo>
                  <a:lnTo>
                    <a:pt x="403" y="33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567;p17"/>
            <p:cNvSpPr/>
            <p:nvPr>
              <p:custDataLst>
                <p:tags r:id="rId113"/>
              </p:custDataLst>
            </p:nvPr>
          </p:nvSpPr>
          <p:spPr>
            <a:xfrm rot="21465419">
              <a:off x="8921" y="5779"/>
              <a:ext cx="18" cy="32"/>
            </a:xfrm>
            <a:custGeom>
              <a:avLst/>
              <a:gdLst/>
              <a:ahLst/>
              <a:cxnLst/>
              <a:rect l="l" t="t" r="r" b="b"/>
              <a:pathLst>
                <a:path w="298" h="526" extrusionOk="0">
                  <a:moveTo>
                    <a:pt x="263" y="1"/>
                  </a:moveTo>
                  <a:lnTo>
                    <a:pt x="0" y="193"/>
                  </a:lnTo>
                  <a:lnTo>
                    <a:pt x="35" y="525"/>
                  </a:lnTo>
                  <a:lnTo>
                    <a:pt x="298" y="333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568;p17"/>
            <p:cNvSpPr/>
            <p:nvPr>
              <p:custDataLst>
                <p:tags r:id="rId114"/>
              </p:custDataLst>
            </p:nvPr>
          </p:nvSpPr>
          <p:spPr>
            <a:xfrm rot="21465419">
              <a:off x="8969" y="5333"/>
              <a:ext cx="384" cy="429"/>
            </a:xfrm>
            <a:custGeom>
              <a:avLst/>
              <a:gdLst/>
              <a:ahLst/>
              <a:cxnLst/>
              <a:rect l="l" t="t" r="r" b="b"/>
              <a:pathLst>
                <a:path w="6189" h="7011" extrusionOk="0">
                  <a:moveTo>
                    <a:pt x="6171" y="0"/>
                  </a:moveTo>
                  <a:cubicBezTo>
                    <a:pt x="6119" y="420"/>
                    <a:pt x="5979" y="839"/>
                    <a:pt x="5769" y="1224"/>
                  </a:cubicBezTo>
                  <a:cubicBezTo>
                    <a:pt x="5577" y="1976"/>
                    <a:pt x="5122" y="2657"/>
                    <a:pt x="4458" y="3147"/>
                  </a:cubicBezTo>
                  <a:lnTo>
                    <a:pt x="3602" y="3741"/>
                  </a:lnTo>
                  <a:cubicBezTo>
                    <a:pt x="3584" y="3776"/>
                    <a:pt x="3549" y="3811"/>
                    <a:pt x="3549" y="3846"/>
                  </a:cubicBezTo>
                  <a:cubicBezTo>
                    <a:pt x="3549" y="3881"/>
                    <a:pt x="3549" y="3916"/>
                    <a:pt x="3584" y="3951"/>
                  </a:cubicBezTo>
                  <a:lnTo>
                    <a:pt x="3654" y="4056"/>
                  </a:lnTo>
                  <a:lnTo>
                    <a:pt x="0" y="6678"/>
                  </a:lnTo>
                  <a:lnTo>
                    <a:pt x="35" y="7010"/>
                  </a:lnTo>
                  <a:lnTo>
                    <a:pt x="3934" y="4196"/>
                  </a:lnTo>
                  <a:cubicBezTo>
                    <a:pt x="3969" y="4178"/>
                    <a:pt x="3986" y="4143"/>
                    <a:pt x="4004" y="4108"/>
                  </a:cubicBezTo>
                  <a:cubicBezTo>
                    <a:pt x="4004" y="4073"/>
                    <a:pt x="4004" y="4038"/>
                    <a:pt x="3969" y="4004"/>
                  </a:cubicBezTo>
                  <a:lnTo>
                    <a:pt x="3899" y="3899"/>
                  </a:lnTo>
                  <a:lnTo>
                    <a:pt x="4615" y="3374"/>
                  </a:lnTo>
                  <a:cubicBezTo>
                    <a:pt x="5647" y="2640"/>
                    <a:pt x="6189" y="1486"/>
                    <a:pt x="6189" y="315"/>
                  </a:cubicBezTo>
                  <a:cubicBezTo>
                    <a:pt x="6189" y="210"/>
                    <a:pt x="6189" y="105"/>
                    <a:pt x="6171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569;p17"/>
            <p:cNvSpPr/>
            <p:nvPr>
              <p:custDataLst>
                <p:tags r:id="rId115"/>
              </p:custDataLst>
            </p:nvPr>
          </p:nvSpPr>
          <p:spPr>
            <a:xfrm rot="21465419">
              <a:off x="8959" y="5750"/>
              <a:ext cx="20" cy="32"/>
            </a:xfrm>
            <a:custGeom>
              <a:avLst/>
              <a:gdLst/>
              <a:ahLst/>
              <a:cxnLst/>
              <a:rect l="l" t="t" r="r" b="b"/>
              <a:pathLst>
                <a:path w="316" h="525" extrusionOk="0">
                  <a:moveTo>
                    <a:pt x="280" y="0"/>
                  </a:moveTo>
                  <a:lnTo>
                    <a:pt x="1" y="192"/>
                  </a:lnTo>
                  <a:lnTo>
                    <a:pt x="36" y="525"/>
                  </a:lnTo>
                  <a:lnTo>
                    <a:pt x="315" y="33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570;p17"/>
            <p:cNvSpPr/>
            <p:nvPr>
              <p:custDataLst>
                <p:tags r:id="rId116"/>
              </p:custDataLst>
            </p:nvPr>
          </p:nvSpPr>
          <p:spPr>
            <a:xfrm rot="21465419">
              <a:off x="8463" y="5005"/>
              <a:ext cx="906" cy="811"/>
            </a:xfrm>
            <a:custGeom>
              <a:avLst/>
              <a:gdLst/>
              <a:ahLst/>
              <a:cxnLst/>
              <a:rect l="l" t="t" r="r" b="b"/>
              <a:pathLst>
                <a:path w="14598" h="13238" extrusionOk="0">
                  <a:moveTo>
                    <a:pt x="9527" y="0"/>
                  </a:moveTo>
                  <a:cubicBezTo>
                    <a:pt x="8795" y="0"/>
                    <a:pt x="8054" y="223"/>
                    <a:pt x="7413" y="685"/>
                  </a:cubicBezTo>
                  <a:lnTo>
                    <a:pt x="0" y="6017"/>
                  </a:lnTo>
                  <a:lnTo>
                    <a:pt x="5192" y="13237"/>
                  </a:lnTo>
                  <a:lnTo>
                    <a:pt x="12604" y="7923"/>
                  </a:lnTo>
                  <a:cubicBezTo>
                    <a:pt x="14230" y="6751"/>
                    <a:pt x="14597" y="4496"/>
                    <a:pt x="13426" y="2871"/>
                  </a:cubicBezTo>
                  <a:lnTo>
                    <a:pt x="12465" y="1507"/>
                  </a:lnTo>
                  <a:cubicBezTo>
                    <a:pt x="11756" y="523"/>
                    <a:pt x="10650" y="0"/>
                    <a:pt x="9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571;p17"/>
            <p:cNvSpPr/>
            <p:nvPr>
              <p:custDataLst>
                <p:tags r:id="rId117"/>
              </p:custDataLst>
            </p:nvPr>
          </p:nvSpPr>
          <p:spPr>
            <a:xfrm rot="21465419">
              <a:off x="8453" y="4996"/>
              <a:ext cx="896" cy="830"/>
            </a:xfrm>
            <a:custGeom>
              <a:avLst/>
              <a:gdLst/>
              <a:ahLst/>
              <a:cxnLst/>
              <a:rect l="l" t="t" r="r" b="b"/>
              <a:pathLst>
                <a:path w="14441" h="13549" extrusionOk="0">
                  <a:moveTo>
                    <a:pt x="9703" y="315"/>
                  </a:moveTo>
                  <a:cubicBezTo>
                    <a:pt x="10769" y="315"/>
                    <a:pt x="11836" y="822"/>
                    <a:pt x="12517" y="1749"/>
                  </a:cubicBezTo>
                  <a:lnTo>
                    <a:pt x="13479" y="3112"/>
                  </a:lnTo>
                  <a:cubicBezTo>
                    <a:pt x="13916" y="3724"/>
                    <a:pt x="14126" y="4423"/>
                    <a:pt x="14126" y="5122"/>
                  </a:cubicBezTo>
                  <a:cubicBezTo>
                    <a:pt x="14126" y="6206"/>
                    <a:pt x="13636" y="7273"/>
                    <a:pt x="12692" y="7937"/>
                  </a:cubicBezTo>
                  <a:lnTo>
                    <a:pt x="5402" y="13181"/>
                  </a:lnTo>
                  <a:lnTo>
                    <a:pt x="385" y="6206"/>
                  </a:lnTo>
                  <a:lnTo>
                    <a:pt x="7675" y="962"/>
                  </a:lnTo>
                  <a:cubicBezTo>
                    <a:pt x="8287" y="525"/>
                    <a:pt x="8986" y="315"/>
                    <a:pt x="9703" y="315"/>
                  </a:cubicBezTo>
                  <a:close/>
                  <a:moveTo>
                    <a:pt x="9703" y="0"/>
                  </a:moveTo>
                  <a:cubicBezTo>
                    <a:pt x="8934" y="0"/>
                    <a:pt x="8164" y="228"/>
                    <a:pt x="7500" y="717"/>
                  </a:cubicBezTo>
                  <a:lnTo>
                    <a:pt x="88" y="6031"/>
                  </a:lnTo>
                  <a:cubicBezTo>
                    <a:pt x="18" y="6084"/>
                    <a:pt x="1" y="6189"/>
                    <a:pt x="53" y="6259"/>
                  </a:cubicBezTo>
                  <a:lnTo>
                    <a:pt x="5245" y="13496"/>
                  </a:lnTo>
                  <a:cubicBezTo>
                    <a:pt x="5263" y="13513"/>
                    <a:pt x="5297" y="13548"/>
                    <a:pt x="5350" y="13548"/>
                  </a:cubicBezTo>
                  <a:cubicBezTo>
                    <a:pt x="5385" y="13548"/>
                    <a:pt x="5420" y="13548"/>
                    <a:pt x="5455" y="13531"/>
                  </a:cubicBezTo>
                  <a:lnTo>
                    <a:pt x="12867" y="8199"/>
                  </a:lnTo>
                  <a:cubicBezTo>
                    <a:pt x="13898" y="7465"/>
                    <a:pt x="14440" y="6294"/>
                    <a:pt x="14440" y="5122"/>
                  </a:cubicBezTo>
                  <a:cubicBezTo>
                    <a:pt x="14440" y="4371"/>
                    <a:pt x="14213" y="3602"/>
                    <a:pt x="13741" y="2920"/>
                  </a:cubicBezTo>
                  <a:lnTo>
                    <a:pt x="12762" y="1574"/>
                  </a:lnTo>
                  <a:cubicBezTo>
                    <a:pt x="12028" y="542"/>
                    <a:pt x="10874" y="0"/>
                    <a:pt x="9703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572;p17"/>
            <p:cNvSpPr/>
            <p:nvPr>
              <p:custDataLst>
                <p:tags r:id="rId118"/>
              </p:custDataLst>
            </p:nvPr>
          </p:nvSpPr>
          <p:spPr>
            <a:xfrm rot="21465419">
              <a:off x="8437" y="5073"/>
              <a:ext cx="763" cy="766"/>
            </a:xfrm>
            <a:custGeom>
              <a:avLst/>
              <a:gdLst/>
              <a:ahLst/>
              <a:cxnLst/>
              <a:rect l="l" t="t" r="r" b="b"/>
              <a:pathLst>
                <a:path w="12291" h="12500" extrusionOk="0">
                  <a:moveTo>
                    <a:pt x="6854" y="1"/>
                  </a:moveTo>
                  <a:lnTo>
                    <a:pt x="1" y="4930"/>
                  </a:lnTo>
                  <a:lnTo>
                    <a:pt x="5438" y="12500"/>
                  </a:lnTo>
                  <a:lnTo>
                    <a:pt x="12290" y="7570"/>
                  </a:lnTo>
                  <a:lnTo>
                    <a:pt x="6854" y="1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573;p17"/>
            <p:cNvSpPr/>
            <p:nvPr>
              <p:custDataLst>
                <p:tags r:id="rId119"/>
              </p:custDataLst>
            </p:nvPr>
          </p:nvSpPr>
          <p:spPr>
            <a:xfrm rot="21465419">
              <a:off x="8426" y="5064"/>
              <a:ext cx="784" cy="784"/>
            </a:xfrm>
            <a:custGeom>
              <a:avLst/>
              <a:gdLst/>
              <a:ahLst/>
              <a:cxnLst/>
              <a:rect l="l" t="t" r="r" b="b"/>
              <a:pathLst>
                <a:path w="12640" h="12800" extrusionOk="0">
                  <a:moveTo>
                    <a:pt x="6993" y="363"/>
                  </a:moveTo>
                  <a:lnTo>
                    <a:pt x="12255" y="7689"/>
                  </a:lnTo>
                  <a:lnTo>
                    <a:pt x="12255" y="7689"/>
                  </a:lnTo>
                  <a:lnTo>
                    <a:pt x="5647" y="12443"/>
                  </a:lnTo>
                  <a:lnTo>
                    <a:pt x="385" y="5118"/>
                  </a:lnTo>
                  <a:lnTo>
                    <a:pt x="6993" y="363"/>
                  </a:lnTo>
                  <a:close/>
                  <a:moveTo>
                    <a:pt x="7028" y="1"/>
                  </a:moveTo>
                  <a:cubicBezTo>
                    <a:pt x="6998" y="1"/>
                    <a:pt x="6968" y="11"/>
                    <a:pt x="6940" y="31"/>
                  </a:cubicBezTo>
                  <a:lnTo>
                    <a:pt x="70" y="4961"/>
                  </a:lnTo>
                  <a:cubicBezTo>
                    <a:pt x="18" y="5013"/>
                    <a:pt x="0" y="5101"/>
                    <a:pt x="35" y="5171"/>
                  </a:cubicBezTo>
                  <a:lnTo>
                    <a:pt x="5489" y="12740"/>
                  </a:lnTo>
                  <a:cubicBezTo>
                    <a:pt x="5507" y="12775"/>
                    <a:pt x="5542" y="12793"/>
                    <a:pt x="5577" y="12793"/>
                  </a:cubicBezTo>
                  <a:cubicBezTo>
                    <a:pt x="5592" y="12798"/>
                    <a:pt x="5606" y="12800"/>
                    <a:pt x="5619" y="12800"/>
                  </a:cubicBezTo>
                  <a:cubicBezTo>
                    <a:pt x="5650" y="12800"/>
                    <a:pt x="5674" y="12787"/>
                    <a:pt x="5699" y="12775"/>
                  </a:cubicBezTo>
                  <a:lnTo>
                    <a:pt x="12552" y="7845"/>
                  </a:lnTo>
                  <a:cubicBezTo>
                    <a:pt x="12622" y="7793"/>
                    <a:pt x="12639" y="7706"/>
                    <a:pt x="12587" y="7636"/>
                  </a:cubicBezTo>
                  <a:lnTo>
                    <a:pt x="7150" y="66"/>
                  </a:lnTo>
                  <a:cubicBezTo>
                    <a:pt x="7118" y="24"/>
                    <a:pt x="7074" y="1"/>
                    <a:pt x="7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574;p17"/>
            <p:cNvSpPr/>
            <p:nvPr>
              <p:custDataLst>
                <p:tags r:id="rId120"/>
              </p:custDataLst>
            </p:nvPr>
          </p:nvSpPr>
          <p:spPr>
            <a:xfrm rot="21465419">
              <a:off x="8713" y="5433"/>
              <a:ext cx="481" cy="388"/>
            </a:xfrm>
            <a:custGeom>
              <a:avLst/>
              <a:gdLst/>
              <a:ahLst/>
              <a:cxnLst/>
              <a:rect l="l" t="t" r="r" b="b"/>
              <a:pathLst>
                <a:path w="7746" h="6329" extrusionOk="0">
                  <a:moveTo>
                    <a:pt x="6609" y="1"/>
                  </a:moveTo>
                  <a:lnTo>
                    <a:pt x="1" y="4773"/>
                  </a:lnTo>
                  <a:lnTo>
                    <a:pt x="1102" y="6329"/>
                  </a:lnTo>
                  <a:lnTo>
                    <a:pt x="7745" y="1592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575;p17"/>
            <p:cNvSpPr/>
            <p:nvPr>
              <p:custDataLst>
                <p:tags r:id="rId121"/>
              </p:custDataLst>
            </p:nvPr>
          </p:nvSpPr>
          <p:spPr>
            <a:xfrm rot="21465419">
              <a:off x="9132" y="5256"/>
              <a:ext cx="196" cy="244"/>
            </a:xfrm>
            <a:custGeom>
              <a:avLst/>
              <a:gdLst/>
              <a:ahLst/>
              <a:cxnLst/>
              <a:rect l="l" t="t" r="r" b="b"/>
              <a:pathLst>
                <a:path w="3165" h="3986" extrusionOk="0">
                  <a:moveTo>
                    <a:pt x="3095" y="0"/>
                  </a:moveTo>
                  <a:lnTo>
                    <a:pt x="0" y="2570"/>
                  </a:lnTo>
                  <a:lnTo>
                    <a:pt x="1014" y="3986"/>
                  </a:lnTo>
                  <a:cubicBezTo>
                    <a:pt x="1032" y="3986"/>
                    <a:pt x="1032" y="3986"/>
                    <a:pt x="1049" y="3968"/>
                  </a:cubicBezTo>
                  <a:lnTo>
                    <a:pt x="1609" y="3566"/>
                  </a:lnTo>
                  <a:cubicBezTo>
                    <a:pt x="1749" y="3461"/>
                    <a:pt x="1941" y="3304"/>
                    <a:pt x="2168" y="3112"/>
                  </a:cubicBezTo>
                  <a:cubicBezTo>
                    <a:pt x="2832" y="2447"/>
                    <a:pt x="3165" y="1573"/>
                    <a:pt x="3165" y="664"/>
                  </a:cubicBezTo>
                  <a:cubicBezTo>
                    <a:pt x="3165" y="629"/>
                    <a:pt x="3165" y="577"/>
                    <a:pt x="3165" y="542"/>
                  </a:cubicBezTo>
                  <a:cubicBezTo>
                    <a:pt x="3147" y="210"/>
                    <a:pt x="3095" y="0"/>
                    <a:pt x="30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576;p17"/>
            <p:cNvSpPr/>
            <p:nvPr>
              <p:custDataLst>
                <p:tags r:id="rId122"/>
              </p:custDataLst>
            </p:nvPr>
          </p:nvSpPr>
          <p:spPr>
            <a:xfrm rot="21465419">
              <a:off x="9197" y="5288"/>
              <a:ext cx="135" cy="210"/>
            </a:xfrm>
            <a:custGeom>
              <a:avLst/>
              <a:gdLst/>
              <a:ahLst/>
              <a:cxnLst/>
              <a:rect l="l" t="t" r="r" b="b"/>
              <a:pathLst>
                <a:path w="2169" h="3427" extrusionOk="0">
                  <a:moveTo>
                    <a:pt x="2116" y="0"/>
                  </a:moveTo>
                  <a:cubicBezTo>
                    <a:pt x="2116" y="35"/>
                    <a:pt x="2116" y="87"/>
                    <a:pt x="2116" y="122"/>
                  </a:cubicBezTo>
                  <a:cubicBezTo>
                    <a:pt x="2116" y="1031"/>
                    <a:pt x="1783" y="1905"/>
                    <a:pt x="1119" y="2570"/>
                  </a:cubicBezTo>
                  <a:cubicBezTo>
                    <a:pt x="1154" y="2535"/>
                    <a:pt x="1207" y="2500"/>
                    <a:pt x="1241" y="2465"/>
                  </a:cubicBezTo>
                  <a:cubicBezTo>
                    <a:pt x="2081" y="1748"/>
                    <a:pt x="2168" y="647"/>
                    <a:pt x="2116" y="0"/>
                  </a:cubicBezTo>
                  <a:close/>
                  <a:moveTo>
                    <a:pt x="560" y="3024"/>
                  </a:moveTo>
                  <a:lnTo>
                    <a:pt x="0" y="3426"/>
                  </a:lnTo>
                  <a:cubicBezTo>
                    <a:pt x="53" y="3409"/>
                    <a:pt x="193" y="3321"/>
                    <a:pt x="560" y="3024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577;p17"/>
            <p:cNvSpPr/>
            <p:nvPr>
              <p:custDataLst>
                <p:tags r:id="rId123"/>
              </p:custDataLst>
            </p:nvPr>
          </p:nvSpPr>
          <p:spPr>
            <a:xfrm rot="21465419">
              <a:off x="8528" y="5212"/>
              <a:ext cx="302" cy="206"/>
            </a:xfrm>
            <a:custGeom>
              <a:avLst/>
              <a:gdLst/>
              <a:ahLst/>
              <a:cxnLst/>
              <a:rect l="l" t="t" r="r" b="b"/>
              <a:pathLst>
                <a:path w="4870" h="3357" extrusionOk="0">
                  <a:moveTo>
                    <a:pt x="4350" y="0"/>
                  </a:moveTo>
                  <a:cubicBezTo>
                    <a:pt x="4307" y="0"/>
                    <a:pt x="4265" y="9"/>
                    <a:pt x="4225" y="29"/>
                  </a:cubicBezTo>
                  <a:cubicBezTo>
                    <a:pt x="2827" y="728"/>
                    <a:pt x="1568" y="1812"/>
                    <a:pt x="292" y="2704"/>
                  </a:cubicBezTo>
                  <a:cubicBezTo>
                    <a:pt x="0" y="2908"/>
                    <a:pt x="256" y="3356"/>
                    <a:pt x="553" y="3356"/>
                  </a:cubicBezTo>
                  <a:cubicBezTo>
                    <a:pt x="611" y="3356"/>
                    <a:pt x="671" y="3339"/>
                    <a:pt x="729" y="3298"/>
                  </a:cubicBezTo>
                  <a:cubicBezTo>
                    <a:pt x="2023" y="2407"/>
                    <a:pt x="3491" y="1603"/>
                    <a:pt x="4645" y="519"/>
                  </a:cubicBezTo>
                  <a:cubicBezTo>
                    <a:pt x="4870" y="324"/>
                    <a:pt x="4606" y="0"/>
                    <a:pt x="4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578;p17"/>
            <p:cNvSpPr/>
            <p:nvPr>
              <p:custDataLst>
                <p:tags r:id="rId124"/>
              </p:custDataLst>
            </p:nvPr>
          </p:nvSpPr>
          <p:spPr>
            <a:xfrm rot="21465419">
              <a:off x="8923" y="5042"/>
              <a:ext cx="250" cy="80"/>
            </a:xfrm>
            <a:custGeom>
              <a:avLst/>
              <a:gdLst/>
              <a:ahLst/>
              <a:cxnLst/>
              <a:rect l="l" t="t" r="r" b="b"/>
              <a:pathLst>
                <a:path w="4026" h="1308" extrusionOk="0">
                  <a:moveTo>
                    <a:pt x="2023" y="0"/>
                  </a:moveTo>
                  <a:cubicBezTo>
                    <a:pt x="1327" y="0"/>
                    <a:pt x="628" y="245"/>
                    <a:pt x="185" y="724"/>
                  </a:cubicBezTo>
                  <a:cubicBezTo>
                    <a:pt x="1" y="908"/>
                    <a:pt x="235" y="1308"/>
                    <a:pt x="484" y="1308"/>
                  </a:cubicBezTo>
                  <a:cubicBezTo>
                    <a:pt x="518" y="1308"/>
                    <a:pt x="553" y="1300"/>
                    <a:pt x="587" y="1283"/>
                  </a:cubicBezTo>
                  <a:cubicBezTo>
                    <a:pt x="989" y="1091"/>
                    <a:pt x="1356" y="881"/>
                    <a:pt x="1811" y="829"/>
                  </a:cubicBezTo>
                  <a:cubicBezTo>
                    <a:pt x="1885" y="820"/>
                    <a:pt x="1957" y="816"/>
                    <a:pt x="2027" y="816"/>
                  </a:cubicBezTo>
                  <a:cubicBezTo>
                    <a:pt x="2546" y="816"/>
                    <a:pt x="2944" y="1030"/>
                    <a:pt x="3437" y="1231"/>
                  </a:cubicBezTo>
                  <a:cubicBezTo>
                    <a:pt x="3488" y="1255"/>
                    <a:pt x="3539" y="1266"/>
                    <a:pt x="3587" y="1266"/>
                  </a:cubicBezTo>
                  <a:cubicBezTo>
                    <a:pt x="3848" y="1266"/>
                    <a:pt x="4025" y="942"/>
                    <a:pt x="3804" y="706"/>
                  </a:cubicBezTo>
                  <a:cubicBezTo>
                    <a:pt x="3373" y="232"/>
                    <a:pt x="2699" y="0"/>
                    <a:pt x="20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组合 225"/>
          <p:cNvGrpSpPr/>
          <p:nvPr/>
        </p:nvGrpSpPr>
        <p:grpSpPr>
          <a:xfrm>
            <a:off x="132080" y="1028435"/>
            <a:ext cx="3420110" cy="2570210"/>
            <a:chOff x="7240" y="2483"/>
            <a:chExt cx="4653" cy="3497"/>
          </a:xfrm>
        </p:grpSpPr>
        <p:sp>
          <p:nvSpPr>
            <p:cNvPr id="479" name="Google Shape;276;p15"/>
            <p:cNvSpPr/>
            <p:nvPr>
              <p:custDataLst>
                <p:tags r:id="rId41"/>
              </p:custDataLst>
            </p:nvPr>
          </p:nvSpPr>
          <p:spPr>
            <a:xfrm rot="1647796">
              <a:off x="7480" y="3207"/>
              <a:ext cx="4381" cy="2549"/>
            </a:xfrm>
            <a:custGeom>
              <a:avLst/>
              <a:gdLst/>
              <a:ahLst/>
              <a:cxnLst/>
              <a:rect l="l" t="t" r="r" b="b"/>
              <a:pathLst>
                <a:path w="91568" h="56454" extrusionOk="0">
                  <a:moveTo>
                    <a:pt x="8340" y="0"/>
                  </a:moveTo>
                  <a:cubicBezTo>
                    <a:pt x="6210" y="0"/>
                    <a:pt x="4409" y="1611"/>
                    <a:pt x="4196" y="3762"/>
                  </a:cubicBezTo>
                  <a:lnTo>
                    <a:pt x="227" y="44126"/>
                  </a:lnTo>
                  <a:cubicBezTo>
                    <a:pt x="0" y="46434"/>
                    <a:pt x="1678" y="48479"/>
                    <a:pt x="3968" y="48706"/>
                  </a:cubicBezTo>
                  <a:lnTo>
                    <a:pt x="82809" y="56433"/>
                  </a:lnTo>
                  <a:cubicBezTo>
                    <a:pt x="82950" y="56447"/>
                    <a:pt x="83089" y="56453"/>
                    <a:pt x="83227" y="56453"/>
                  </a:cubicBezTo>
                  <a:cubicBezTo>
                    <a:pt x="85357" y="56453"/>
                    <a:pt x="87158" y="54842"/>
                    <a:pt x="87372" y="52692"/>
                  </a:cubicBezTo>
                  <a:lnTo>
                    <a:pt x="91340" y="12328"/>
                  </a:lnTo>
                  <a:cubicBezTo>
                    <a:pt x="91567" y="10020"/>
                    <a:pt x="89889" y="7992"/>
                    <a:pt x="87582" y="7765"/>
                  </a:cubicBezTo>
                  <a:lnTo>
                    <a:pt x="8758" y="21"/>
                  </a:lnTo>
                  <a:cubicBezTo>
                    <a:pt x="8618" y="7"/>
                    <a:pt x="8478" y="0"/>
                    <a:pt x="834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278;p15"/>
            <p:cNvSpPr/>
            <p:nvPr>
              <p:custDataLst>
                <p:tags r:id="rId42"/>
              </p:custDataLst>
            </p:nvPr>
          </p:nvSpPr>
          <p:spPr>
            <a:xfrm rot="1647796">
              <a:off x="7527" y="3210"/>
              <a:ext cx="4352" cy="2447"/>
            </a:xfrm>
            <a:custGeom>
              <a:avLst/>
              <a:gdLst/>
              <a:ahLst/>
              <a:cxnLst/>
              <a:rect l="l" t="t" r="r" b="b"/>
              <a:pathLst>
                <a:path w="90973" h="54195" extrusionOk="0">
                  <a:moveTo>
                    <a:pt x="6123" y="1"/>
                  </a:moveTo>
                  <a:cubicBezTo>
                    <a:pt x="5169" y="1"/>
                    <a:pt x="4346" y="739"/>
                    <a:pt x="4248" y="1724"/>
                  </a:cubicBezTo>
                  <a:lnTo>
                    <a:pt x="87" y="43976"/>
                  </a:lnTo>
                  <a:cubicBezTo>
                    <a:pt x="0" y="45025"/>
                    <a:pt x="752" y="45951"/>
                    <a:pt x="1801" y="46056"/>
                  </a:cubicBezTo>
                  <a:lnTo>
                    <a:pt x="84645" y="54185"/>
                  </a:lnTo>
                  <a:cubicBezTo>
                    <a:pt x="84709" y="54191"/>
                    <a:pt x="84773" y="54194"/>
                    <a:pt x="84836" y="54194"/>
                  </a:cubicBezTo>
                  <a:cubicBezTo>
                    <a:pt x="85804" y="54194"/>
                    <a:pt x="86627" y="53457"/>
                    <a:pt x="86725" y="52489"/>
                  </a:cubicBezTo>
                  <a:lnTo>
                    <a:pt x="90868" y="10219"/>
                  </a:lnTo>
                  <a:cubicBezTo>
                    <a:pt x="90973" y="9171"/>
                    <a:pt x="90204" y="8244"/>
                    <a:pt x="89172" y="8139"/>
                  </a:cubicBezTo>
                  <a:lnTo>
                    <a:pt x="6311" y="10"/>
                  </a:lnTo>
                  <a:cubicBezTo>
                    <a:pt x="6248" y="4"/>
                    <a:pt x="6185" y="1"/>
                    <a:pt x="6123" y="1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279;p15"/>
            <p:cNvSpPr/>
            <p:nvPr>
              <p:custDataLst>
                <p:tags r:id="rId43"/>
              </p:custDataLst>
            </p:nvPr>
          </p:nvSpPr>
          <p:spPr>
            <a:xfrm rot="1647796">
              <a:off x="7535" y="3178"/>
              <a:ext cx="4358" cy="2460"/>
            </a:xfrm>
            <a:custGeom>
              <a:avLst/>
              <a:gdLst/>
              <a:ahLst/>
              <a:cxnLst/>
              <a:rect l="l" t="t" r="r" b="b"/>
              <a:pathLst>
                <a:path w="91096" h="54490" extrusionOk="0">
                  <a:moveTo>
                    <a:pt x="6189" y="297"/>
                  </a:moveTo>
                  <a:cubicBezTo>
                    <a:pt x="6258" y="297"/>
                    <a:pt x="6311" y="297"/>
                    <a:pt x="6363" y="315"/>
                  </a:cubicBezTo>
                  <a:lnTo>
                    <a:pt x="89225" y="8444"/>
                  </a:lnTo>
                  <a:cubicBezTo>
                    <a:pt x="90116" y="8531"/>
                    <a:pt x="90798" y="9283"/>
                    <a:pt x="90798" y="10174"/>
                  </a:cubicBezTo>
                  <a:cubicBezTo>
                    <a:pt x="90798" y="10227"/>
                    <a:pt x="90798" y="10297"/>
                    <a:pt x="90781" y="10349"/>
                  </a:cubicBezTo>
                  <a:lnTo>
                    <a:pt x="86638" y="52619"/>
                  </a:lnTo>
                  <a:cubicBezTo>
                    <a:pt x="86550" y="53510"/>
                    <a:pt x="85799" y="54192"/>
                    <a:pt x="84907" y="54192"/>
                  </a:cubicBezTo>
                  <a:cubicBezTo>
                    <a:pt x="84855" y="54192"/>
                    <a:pt x="84785" y="54192"/>
                    <a:pt x="84732" y="54175"/>
                  </a:cubicBezTo>
                  <a:lnTo>
                    <a:pt x="1871" y="46046"/>
                  </a:lnTo>
                  <a:cubicBezTo>
                    <a:pt x="979" y="45958"/>
                    <a:pt x="297" y="45207"/>
                    <a:pt x="297" y="44315"/>
                  </a:cubicBezTo>
                  <a:cubicBezTo>
                    <a:pt x="297" y="44263"/>
                    <a:pt x="297" y="44193"/>
                    <a:pt x="315" y="44140"/>
                  </a:cubicBezTo>
                  <a:lnTo>
                    <a:pt x="4458" y="1871"/>
                  </a:lnTo>
                  <a:cubicBezTo>
                    <a:pt x="4545" y="979"/>
                    <a:pt x="5314" y="297"/>
                    <a:pt x="6189" y="297"/>
                  </a:cubicBezTo>
                  <a:close/>
                  <a:moveTo>
                    <a:pt x="6189" y="0"/>
                  </a:moveTo>
                  <a:cubicBezTo>
                    <a:pt x="5157" y="0"/>
                    <a:pt x="4266" y="787"/>
                    <a:pt x="4161" y="1853"/>
                  </a:cubicBezTo>
                  <a:lnTo>
                    <a:pt x="18" y="44105"/>
                  </a:lnTo>
                  <a:cubicBezTo>
                    <a:pt x="18" y="44175"/>
                    <a:pt x="0" y="44245"/>
                    <a:pt x="0" y="44315"/>
                  </a:cubicBezTo>
                  <a:cubicBezTo>
                    <a:pt x="0" y="45347"/>
                    <a:pt x="787" y="46238"/>
                    <a:pt x="1853" y="46343"/>
                  </a:cubicBezTo>
                  <a:lnTo>
                    <a:pt x="84697" y="54472"/>
                  </a:lnTo>
                  <a:cubicBezTo>
                    <a:pt x="84767" y="54489"/>
                    <a:pt x="84837" y="54489"/>
                    <a:pt x="84907" y="54489"/>
                  </a:cubicBezTo>
                  <a:cubicBezTo>
                    <a:pt x="85938" y="54489"/>
                    <a:pt x="86830" y="53703"/>
                    <a:pt x="86935" y="52636"/>
                  </a:cubicBezTo>
                  <a:lnTo>
                    <a:pt x="91078" y="10384"/>
                  </a:lnTo>
                  <a:cubicBezTo>
                    <a:pt x="91095" y="10314"/>
                    <a:pt x="91095" y="10244"/>
                    <a:pt x="91095" y="10174"/>
                  </a:cubicBezTo>
                  <a:cubicBezTo>
                    <a:pt x="91095" y="9143"/>
                    <a:pt x="90309" y="8251"/>
                    <a:pt x="89242" y="8146"/>
                  </a:cubicBezTo>
                  <a:lnTo>
                    <a:pt x="6398" y="18"/>
                  </a:lnTo>
                  <a:cubicBezTo>
                    <a:pt x="6328" y="0"/>
                    <a:pt x="6258" y="0"/>
                    <a:pt x="6189" y="0"/>
                  </a:cubicBezTo>
                  <a:close/>
                </a:path>
              </a:pathLst>
            </a:custGeom>
            <a:solidFill>
              <a:srgbClr val="F5E4CA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280;p15"/>
            <p:cNvSpPr/>
            <p:nvPr>
              <p:custDataLst>
                <p:tags r:id="rId44"/>
              </p:custDataLst>
            </p:nvPr>
          </p:nvSpPr>
          <p:spPr>
            <a:xfrm rot="1647796">
              <a:off x="8998" y="2629"/>
              <a:ext cx="274" cy="378"/>
            </a:xfrm>
            <a:custGeom>
              <a:avLst/>
              <a:gdLst/>
              <a:ahLst/>
              <a:cxnLst/>
              <a:rect l="l" t="t" r="r" b="b"/>
              <a:pathLst>
                <a:path w="5717" h="8375" extrusionOk="0">
                  <a:moveTo>
                    <a:pt x="769" y="1"/>
                  </a:moveTo>
                  <a:lnTo>
                    <a:pt x="0" y="7885"/>
                  </a:lnTo>
                  <a:lnTo>
                    <a:pt x="4947" y="8374"/>
                  </a:lnTo>
                  <a:lnTo>
                    <a:pt x="5717" y="47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72A0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281;p15"/>
            <p:cNvSpPr/>
            <p:nvPr>
              <p:custDataLst>
                <p:tags r:id="rId45"/>
              </p:custDataLst>
            </p:nvPr>
          </p:nvSpPr>
          <p:spPr>
            <a:xfrm rot="1647796">
              <a:off x="8997" y="2622"/>
              <a:ext cx="289" cy="392"/>
            </a:xfrm>
            <a:custGeom>
              <a:avLst/>
              <a:gdLst/>
              <a:ahLst/>
              <a:cxnLst/>
              <a:rect l="l" t="t" r="r" b="b"/>
              <a:pathLst>
                <a:path w="6032" h="8675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6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788" y="53"/>
                    <a:pt x="788" y="140"/>
                  </a:cubicBezTo>
                  <a:lnTo>
                    <a:pt x="18" y="8042"/>
                  </a:lnTo>
                  <a:cubicBezTo>
                    <a:pt x="1" y="8077"/>
                    <a:pt x="18" y="8112"/>
                    <a:pt x="53" y="8147"/>
                  </a:cubicBezTo>
                  <a:cubicBezTo>
                    <a:pt x="71" y="8164"/>
                    <a:pt x="106" y="8182"/>
                    <a:pt x="141" y="8199"/>
                  </a:cubicBezTo>
                  <a:lnTo>
                    <a:pt x="5088" y="8671"/>
                  </a:lnTo>
                  <a:cubicBezTo>
                    <a:pt x="5097" y="8673"/>
                    <a:pt x="5106" y="8674"/>
                    <a:pt x="5115" y="8674"/>
                  </a:cubicBezTo>
                  <a:cubicBezTo>
                    <a:pt x="5189" y="8674"/>
                    <a:pt x="5245" y="8611"/>
                    <a:pt x="5245" y="8549"/>
                  </a:cubicBezTo>
                  <a:lnTo>
                    <a:pt x="6032" y="647"/>
                  </a:lnTo>
                  <a:cubicBezTo>
                    <a:pt x="6032" y="612"/>
                    <a:pt x="6014" y="577"/>
                    <a:pt x="5997" y="542"/>
                  </a:cubicBezTo>
                  <a:cubicBezTo>
                    <a:pt x="5980" y="508"/>
                    <a:pt x="5927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282;p15"/>
            <p:cNvSpPr/>
            <p:nvPr>
              <p:custDataLst>
                <p:tags r:id="rId46"/>
              </p:custDataLst>
            </p:nvPr>
          </p:nvSpPr>
          <p:spPr>
            <a:xfrm rot="1647796">
              <a:off x="8995" y="2713"/>
              <a:ext cx="176" cy="238"/>
            </a:xfrm>
            <a:custGeom>
              <a:avLst/>
              <a:gdLst/>
              <a:ahLst/>
              <a:cxnLst/>
              <a:rect l="l" t="t" r="r" b="b"/>
              <a:pathLst>
                <a:path w="3673" h="5280" extrusionOk="0">
                  <a:moveTo>
                    <a:pt x="473" y="0"/>
                  </a:moveTo>
                  <a:lnTo>
                    <a:pt x="1" y="4965"/>
                  </a:lnTo>
                  <a:lnTo>
                    <a:pt x="3008" y="5262"/>
                  </a:lnTo>
                  <a:lnTo>
                    <a:pt x="3183" y="5280"/>
                  </a:lnTo>
                  <a:lnTo>
                    <a:pt x="3672" y="315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283;p15"/>
            <p:cNvSpPr/>
            <p:nvPr>
              <p:custDataLst>
                <p:tags r:id="rId47"/>
              </p:custDataLst>
            </p:nvPr>
          </p:nvSpPr>
          <p:spPr>
            <a:xfrm rot="1647796">
              <a:off x="9007" y="2679"/>
              <a:ext cx="23" cy="224"/>
            </a:xfrm>
            <a:custGeom>
              <a:avLst/>
              <a:gdLst/>
              <a:ahLst/>
              <a:cxnLst/>
              <a:rect l="l" t="t" r="r" b="b"/>
              <a:pathLst>
                <a:path w="473" h="4966" extrusionOk="0">
                  <a:moveTo>
                    <a:pt x="1" y="4965"/>
                  </a:moveTo>
                  <a:lnTo>
                    <a:pt x="1" y="4965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1" y="496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284;p15"/>
            <p:cNvSpPr/>
            <p:nvPr>
              <p:custDataLst>
                <p:tags r:id="rId48"/>
              </p:custDataLst>
            </p:nvPr>
          </p:nvSpPr>
          <p:spPr>
            <a:xfrm rot="1647796">
              <a:off x="9045" y="2678"/>
              <a:ext cx="9" cy="85"/>
            </a:xfrm>
            <a:custGeom>
              <a:avLst/>
              <a:gdLst/>
              <a:ahLst/>
              <a:cxnLst/>
              <a:rect l="l" t="t" r="r" b="b"/>
              <a:pathLst>
                <a:path w="193" h="1889" extrusionOk="0">
                  <a:moveTo>
                    <a:pt x="0" y="1889"/>
                  </a:moveTo>
                  <a:lnTo>
                    <a:pt x="0" y="1889"/>
                  </a:lnTo>
                  <a:lnTo>
                    <a:pt x="193" y="1"/>
                  </a:lnTo>
                  <a:cubicBezTo>
                    <a:pt x="193" y="1"/>
                    <a:pt x="193" y="1"/>
                    <a:pt x="193" y="1"/>
                  </a:cubicBezTo>
                  <a:lnTo>
                    <a:pt x="0" y="1889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285;p15"/>
            <p:cNvSpPr/>
            <p:nvPr>
              <p:custDataLst>
                <p:tags r:id="rId49"/>
              </p:custDataLst>
            </p:nvPr>
          </p:nvSpPr>
          <p:spPr>
            <a:xfrm rot="1647796">
              <a:off x="9025" y="2756"/>
              <a:ext cx="0" cy="2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286;p15"/>
            <p:cNvSpPr/>
            <p:nvPr>
              <p:custDataLst>
                <p:tags r:id="rId50"/>
              </p:custDataLst>
            </p:nvPr>
          </p:nvSpPr>
          <p:spPr>
            <a:xfrm rot="1647796">
              <a:off x="8973" y="2759"/>
              <a:ext cx="13" cy="130"/>
            </a:xfrm>
            <a:custGeom>
              <a:avLst/>
              <a:gdLst/>
              <a:ahLst/>
              <a:cxnLst/>
              <a:rect l="l" t="t" r="r" b="b"/>
              <a:pathLst>
                <a:path w="281" h="2885" extrusionOk="0">
                  <a:moveTo>
                    <a:pt x="1" y="2885"/>
                  </a:moveTo>
                  <a:lnTo>
                    <a:pt x="1" y="2885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1" y="2885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287;p15"/>
            <p:cNvSpPr/>
            <p:nvPr>
              <p:custDataLst>
                <p:tags r:id="rId51"/>
              </p:custDataLst>
            </p:nvPr>
          </p:nvSpPr>
          <p:spPr>
            <a:xfrm rot="1647796">
              <a:off x="9020" y="2757"/>
              <a:ext cx="2" cy="13"/>
            </a:xfrm>
            <a:custGeom>
              <a:avLst/>
              <a:gdLst/>
              <a:ahLst/>
              <a:cxnLst/>
              <a:rect l="l" t="t" r="r" b="b"/>
              <a:pathLst>
                <a:path w="36" h="298" extrusionOk="0">
                  <a:moveTo>
                    <a:pt x="1" y="297"/>
                  </a:moveTo>
                  <a:lnTo>
                    <a:pt x="1" y="297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" y="29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289;p15"/>
            <p:cNvSpPr/>
            <p:nvPr>
              <p:custDataLst>
                <p:tags r:id="rId52"/>
              </p:custDataLst>
            </p:nvPr>
          </p:nvSpPr>
          <p:spPr>
            <a:xfrm rot="1647796">
              <a:off x="8997" y="2664"/>
              <a:ext cx="39" cy="238"/>
            </a:xfrm>
            <a:custGeom>
              <a:avLst/>
              <a:gdLst/>
              <a:ahLst/>
              <a:cxnLst/>
              <a:rect l="l" t="t" r="r" b="b"/>
              <a:pathLst>
                <a:path w="805" h="5263" extrusionOk="0">
                  <a:moveTo>
                    <a:pt x="648" y="0"/>
                  </a:moveTo>
                  <a:cubicBezTo>
                    <a:pt x="578" y="0"/>
                    <a:pt x="508" y="53"/>
                    <a:pt x="508" y="123"/>
                  </a:cubicBezTo>
                  <a:lnTo>
                    <a:pt x="315" y="2011"/>
                  </a:lnTo>
                  <a:lnTo>
                    <a:pt x="315" y="2063"/>
                  </a:lnTo>
                  <a:lnTo>
                    <a:pt x="281" y="2360"/>
                  </a:lnTo>
                  <a:lnTo>
                    <a:pt x="1" y="5245"/>
                  </a:lnTo>
                  <a:lnTo>
                    <a:pt x="298" y="5262"/>
                  </a:lnTo>
                  <a:lnTo>
                    <a:pt x="770" y="297"/>
                  </a:lnTo>
                  <a:lnTo>
                    <a:pt x="805" y="1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290;p15"/>
            <p:cNvSpPr/>
            <p:nvPr>
              <p:custDataLst>
                <p:tags r:id="rId53"/>
              </p:custDataLst>
            </p:nvPr>
          </p:nvSpPr>
          <p:spPr>
            <a:xfrm rot="1647796">
              <a:off x="7797" y="2929"/>
              <a:ext cx="2152" cy="1998"/>
            </a:xfrm>
            <a:custGeom>
              <a:avLst/>
              <a:gdLst/>
              <a:ahLst/>
              <a:cxnLst/>
              <a:rect l="l" t="t" r="r" b="b"/>
              <a:pathLst>
                <a:path w="44981" h="44266" extrusionOk="0">
                  <a:moveTo>
                    <a:pt x="4601" y="0"/>
                  </a:moveTo>
                  <a:cubicBezTo>
                    <a:pt x="4210" y="0"/>
                    <a:pt x="3880" y="287"/>
                    <a:pt x="3847" y="667"/>
                  </a:cubicBezTo>
                  <a:lnTo>
                    <a:pt x="36" y="39476"/>
                  </a:lnTo>
                  <a:cubicBezTo>
                    <a:pt x="1" y="39895"/>
                    <a:pt x="298" y="40262"/>
                    <a:pt x="717" y="40297"/>
                  </a:cubicBezTo>
                  <a:lnTo>
                    <a:pt x="41029" y="44265"/>
                  </a:lnTo>
                  <a:lnTo>
                    <a:pt x="44980" y="3954"/>
                  </a:lnTo>
                  <a:lnTo>
                    <a:pt x="4668" y="3"/>
                  </a:lnTo>
                  <a:cubicBezTo>
                    <a:pt x="4646" y="1"/>
                    <a:pt x="4623" y="0"/>
                    <a:pt x="4601" y="0"/>
                  </a:cubicBez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291;p15"/>
            <p:cNvSpPr/>
            <p:nvPr>
              <p:custDataLst>
                <p:tags r:id="rId54"/>
              </p:custDataLst>
            </p:nvPr>
          </p:nvSpPr>
          <p:spPr>
            <a:xfrm rot="1647796">
              <a:off x="7791" y="2922"/>
              <a:ext cx="2165" cy="2012"/>
            </a:xfrm>
            <a:custGeom>
              <a:avLst/>
              <a:gdLst/>
              <a:ahLst/>
              <a:cxnLst/>
              <a:rect l="l" t="t" r="r" b="b"/>
              <a:pathLst>
                <a:path w="45260" h="44561" extrusionOk="0">
                  <a:moveTo>
                    <a:pt x="4773" y="298"/>
                  </a:moveTo>
                  <a:lnTo>
                    <a:pt x="44945" y="4248"/>
                  </a:lnTo>
                  <a:lnTo>
                    <a:pt x="41027" y="44249"/>
                  </a:lnTo>
                  <a:lnTo>
                    <a:pt x="41027" y="44249"/>
                  </a:lnTo>
                  <a:lnTo>
                    <a:pt x="839" y="40312"/>
                  </a:lnTo>
                  <a:cubicBezTo>
                    <a:pt x="542" y="40277"/>
                    <a:pt x="298" y="40015"/>
                    <a:pt x="298" y="39701"/>
                  </a:cubicBezTo>
                  <a:lnTo>
                    <a:pt x="298" y="39648"/>
                  </a:lnTo>
                  <a:lnTo>
                    <a:pt x="4108" y="840"/>
                  </a:lnTo>
                  <a:cubicBezTo>
                    <a:pt x="4143" y="542"/>
                    <a:pt x="4406" y="298"/>
                    <a:pt x="4720" y="298"/>
                  </a:cubicBezTo>
                  <a:close/>
                  <a:moveTo>
                    <a:pt x="4720" y="1"/>
                  </a:moveTo>
                  <a:cubicBezTo>
                    <a:pt x="4248" y="1"/>
                    <a:pt x="3864" y="350"/>
                    <a:pt x="3811" y="822"/>
                  </a:cubicBezTo>
                  <a:lnTo>
                    <a:pt x="0" y="39613"/>
                  </a:lnTo>
                  <a:cubicBezTo>
                    <a:pt x="0" y="39648"/>
                    <a:pt x="0" y="39683"/>
                    <a:pt x="0" y="39701"/>
                  </a:cubicBezTo>
                  <a:cubicBezTo>
                    <a:pt x="0" y="40173"/>
                    <a:pt x="350" y="40557"/>
                    <a:pt x="822" y="40610"/>
                  </a:cubicBezTo>
                  <a:lnTo>
                    <a:pt x="41134" y="44560"/>
                  </a:lnTo>
                  <a:cubicBezTo>
                    <a:pt x="41186" y="44560"/>
                    <a:pt x="41221" y="44560"/>
                    <a:pt x="41256" y="44525"/>
                  </a:cubicBezTo>
                  <a:cubicBezTo>
                    <a:pt x="41274" y="44508"/>
                    <a:pt x="41291" y="44473"/>
                    <a:pt x="41309" y="44420"/>
                  </a:cubicBezTo>
                  <a:lnTo>
                    <a:pt x="45260" y="4126"/>
                  </a:lnTo>
                  <a:cubicBezTo>
                    <a:pt x="45260" y="4091"/>
                    <a:pt x="45242" y="4039"/>
                    <a:pt x="45225" y="4021"/>
                  </a:cubicBezTo>
                  <a:cubicBezTo>
                    <a:pt x="45207" y="3986"/>
                    <a:pt x="45155" y="3969"/>
                    <a:pt x="45120" y="3969"/>
                  </a:cubicBezTo>
                  <a:lnTo>
                    <a:pt x="4808" y="1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292;p15"/>
            <p:cNvSpPr/>
            <p:nvPr>
              <p:custDataLst>
                <p:tags r:id="rId55"/>
              </p:custDataLst>
            </p:nvPr>
          </p:nvSpPr>
          <p:spPr>
            <a:xfrm rot="1647796">
              <a:off x="9457" y="3974"/>
              <a:ext cx="2154" cy="2000"/>
            </a:xfrm>
            <a:custGeom>
              <a:avLst/>
              <a:gdLst/>
              <a:ahLst/>
              <a:cxnLst/>
              <a:rect l="l" t="t" r="r" b="b"/>
              <a:pathLst>
                <a:path w="45016" h="44300" extrusionOk="0">
                  <a:moveTo>
                    <a:pt x="3952" y="1"/>
                  </a:moveTo>
                  <a:lnTo>
                    <a:pt x="1" y="40295"/>
                  </a:lnTo>
                  <a:lnTo>
                    <a:pt x="40715" y="44298"/>
                  </a:lnTo>
                  <a:cubicBezTo>
                    <a:pt x="40725" y="44299"/>
                    <a:pt x="40735" y="44300"/>
                    <a:pt x="40744" y="44300"/>
                  </a:cubicBezTo>
                  <a:cubicBezTo>
                    <a:pt x="40925" y="44300"/>
                    <a:pt x="41083" y="44149"/>
                    <a:pt x="41100" y="43966"/>
                  </a:cubicBezTo>
                  <a:lnTo>
                    <a:pt x="44980" y="4388"/>
                  </a:lnTo>
                  <a:cubicBezTo>
                    <a:pt x="45015" y="4196"/>
                    <a:pt x="44858" y="4021"/>
                    <a:pt x="44666" y="3986"/>
                  </a:cubicBezTo>
                  <a:lnTo>
                    <a:pt x="395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293;p15"/>
            <p:cNvSpPr/>
            <p:nvPr>
              <p:custDataLst>
                <p:tags r:id="rId56"/>
              </p:custDataLst>
            </p:nvPr>
          </p:nvSpPr>
          <p:spPr>
            <a:xfrm rot="1647796">
              <a:off x="9450" y="3967"/>
              <a:ext cx="2167" cy="2013"/>
            </a:xfrm>
            <a:custGeom>
              <a:avLst/>
              <a:gdLst/>
              <a:ahLst/>
              <a:cxnLst/>
              <a:rect l="l" t="t" r="r" b="b"/>
              <a:pathLst>
                <a:path w="45295" h="44596" extrusionOk="0">
                  <a:moveTo>
                    <a:pt x="4249" y="315"/>
                  </a:moveTo>
                  <a:lnTo>
                    <a:pt x="44805" y="4301"/>
                  </a:lnTo>
                  <a:cubicBezTo>
                    <a:pt x="44910" y="4318"/>
                    <a:pt x="44998" y="4406"/>
                    <a:pt x="44998" y="4510"/>
                  </a:cubicBezTo>
                  <a:lnTo>
                    <a:pt x="44998" y="4528"/>
                  </a:lnTo>
                  <a:lnTo>
                    <a:pt x="41117" y="44106"/>
                  </a:lnTo>
                  <a:cubicBezTo>
                    <a:pt x="41099" y="44228"/>
                    <a:pt x="41012" y="44298"/>
                    <a:pt x="40907" y="44298"/>
                  </a:cubicBezTo>
                  <a:lnTo>
                    <a:pt x="40872" y="44298"/>
                  </a:lnTo>
                  <a:lnTo>
                    <a:pt x="315" y="40312"/>
                  </a:lnTo>
                  <a:lnTo>
                    <a:pt x="4249" y="315"/>
                  </a:lnTo>
                  <a:close/>
                  <a:moveTo>
                    <a:pt x="4126" y="0"/>
                  </a:moveTo>
                  <a:cubicBezTo>
                    <a:pt x="4039" y="0"/>
                    <a:pt x="3969" y="53"/>
                    <a:pt x="3969" y="140"/>
                  </a:cubicBezTo>
                  <a:lnTo>
                    <a:pt x="1" y="40435"/>
                  </a:lnTo>
                  <a:cubicBezTo>
                    <a:pt x="1" y="40522"/>
                    <a:pt x="53" y="40592"/>
                    <a:pt x="140" y="40609"/>
                  </a:cubicBezTo>
                  <a:lnTo>
                    <a:pt x="40855" y="44595"/>
                  </a:lnTo>
                  <a:lnTo>
                    <a:pt x="40907" y="44595"/>
                  </a:lnTo>
                  <a:cubicBezTo>
                    <a:pt x="41169" y="44595"/>
                    <a:pt x="41379" y="44403"/>
                    <a:pt x="41414" y="44141"/>
                  </a:cubicBezTo>
                  <a:lnTo>
                    <a:pt x="45295" y="4563"/>
                  </a:lnTo>
                  <a:lnTo>
                    <a:pt x="45295" y="4510"/>
                  </a:lnTo>
                  <a:cubicBezTo>
                    <a:pt x="45295" y="4248"/>
                    <a:pt x="45102" y="4021"/>
                    <a:pt x="44840" y="4004"/>
                  </a:cubicBezTo>
                  <a:lnTo>
                    <a:pt x="4126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294;p15"/>
            <p:cNvSpPr/>
            <p:nvPr>
              <p:custDataLst>
                <p:tags r:id="rId57"/>
              </p:custDataLst>
            </p:nvPr>
          </p:nvSpPr>
          <p:spPr>
            <a:xfrm rot="1647796">
              <a:off x="7830" y="2937"/>
              <a:ext cx="2142" cy="1897"/>
            </a:xfrm>
            <a:custGeom>
              <a:avLst/>
              <a:gdLst/>
              <a:ahLst/>
              <a:cxnLst/>
              <a:rect l="l" t="t" r="r" b="b"/>
              <a:pathLst>
                <a:path w="44771" h="42028" extrusionOk="0">
                  <a:moveTo>
                    <a:pt x="4391" y="0"/>
                  </a:moveTo>
                  <a:cubicBezTo>
                    <a:pt x="4000" y="0"/>
                    <a:pt x="3670" y="287"/>
                    <a:pt x="3637" y="667"/>
                  </a:cubicBezTo>
                  <a:lnTo>
                    <a:pt x="35" y="37255"/>
                  </a:lnTo>
                  <a:cubicBezTo>
                    <a:pt x="0" y="37658"/>
                    <a:pt x="298" y="38025"/>
                    <a:pt x="717" y="38077"/>
                  </a:cubicBezTo>
                  <a:lnTo>
                    <a:pt x="41047" y="42028"/>
                  </a:lnTo>
                  <a:lnTo>
                    <a:pt x="44770" y="3954"/>
                  </a:lnTo>
                  <a:lnTo>
                    <a:pt x="4458" y="3"/>
                  </a:lnTo>
                  <a:cubicBezTo>
                    <a:pt x="4436" y="1"/>
                    <a:pt x="4413" y="0"/>
                    <a:pt x="4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295;p15"/>
            <p:cNvSpPr/>
            <p:nvPr>
              <p:custDataLst>
                <p:tags r:id="rId58"/>
              </p:custDataLst>
            </p:nvPr>
          </p:nvSpPr>
          <p:spPr>
            <a:xfrm rot="1647796">
              <a:off x="7825" y="2931"/>
              <a:ext cx="2154" cy="1911"/>
            </a:xfrm>
            <a:custGeom>
              <a:avLst/>
              <a:gdLst/>
              <a:ahLst/>
              <a:cxnLst/>
              <a:rect l="l" t="t" r="r" b="b"/>
              <a:pathLst>
                <a:path w="45033" h="42323" extrusionOk="0">
                  <a:moveTo>
                    <a:pt x="4546" y="298"/>
                  </a:moveTo>
                  <a:lnTo>
                    <a:pt x="44718" y="4248"/>
                  </a:lnTo>
                  <a:lnTo>
                    <a:pt x="41008" y="42029"/>
                  </a:lnTo>
                  <a:lnTo>
                    <a:pt x="41008" y="42029"/>
                  </a:lnTo>
                  <a:lnTo>
                    <a:pt x="840" y="38075"/>
                  </a:lnTo>
                  <a:cubicBezTo>
                    <a:pt x="525" y="38057"/>
                    <a:pt x="298" y="37778"/>
                    <a:pt x="298" y="37480"/>
                  </a:cubicBezTo>
                  <a:lnTo>
                    <a:pt x="298" y="37410"/>
                  </a:lnTo>
                  <a:lnTo>
                    <a:pt x="3881" y="840"/>
                  </a:lnTo>
                  <a:cubicBezTo>
                    <a:pt x="3916" y="525"/>
                    <a:pt x="4179" y="298"/>
                    <a:pt x="4493" y="298"/>
                  </a:cubicBezTo>
                  <a:close/>
                  <a:moveTo>
                    <a:pt x="4493" y="1"/>
                  </a:moveTo>
                  <a:cubicBezTo>
                    <a:pt x="4021" y="1"/>
                    <a:pt x="3637" y="350"/>
                    <a:pt x="3584" y="822"/>
                  </a:cubicBezTo>
                  <a:lnTo>
                    <a:pt x="1" y="37393"/>
                  </a:lnTo>
                  <a:cubicBezTo>
                    <a:pt x="1" y="37410"/>
                    <a:pt x="1" y="37445"/>
                    <a:pt x="1" y="37480"/>
                  </a:cubicBezTo>
                  <a:cubicBezTo>
                    <a:pt x="1" y="37935"/>
                    <a:pt x="350" y="38320"/>
                    <a:pt x="805" y="38372"/>
                  </a:cubicBezTo>
                  <a:lnTo>
                    <a:pt x="41134" y="42323"/>
                  </a:lnTo>
                  <a:cubicBezTo>
                    <a:pt x="41169" y="42323"/>
                    <a:pt x="41204" y="42323"/>
                    <a:pt x="41239" y="42288"/>
                  </a:cubicBezTo>
                  <a:cubicBezTo>
                    <a:pt x="41274" y="42270"/>
                    <a:pt x="41292" y="42235"/>
                    <a:pt x="41292" y="42200"/>
                  </a:cubicBezTo>
                  <a:lnTo>
                    <a:pt x="45033" y="4126"/>
                  </a:lnTo>
                  <a:cubicBezTo>
                    <a:pt x="45033" y="4091"/>
                    <a:pt x="45015" y="4056"/>
                    <a:pt x="44998" y="4021"/>
                  </a:cubicBezTo>
                  <a:cubicBezTo>
                    <a:pt x="44963" y="3986"/>
                    <a:pt x="44928" y="3969"/>
                    <a:pt x="44893" y="3969"/>
                  </a:cubicBezTo>
                  <a:lnTo>
                    <a:pt x="4581" y="18"/>
                  </a:lnTo>
                  <a:cubicBezTo>
                    <a:pt x="4546" y="1"/>
                    <a:pt x="4511" y="1"/>
                    <a:pt x="4493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296;p15"/>
            <p:cNvSpPr/>
            <p:nvPr>
              <p:custDataLst>
                <p:tags r:id="rId59"/>
              </p:custDataLst>
            </p:nvPr>
          </p:nvSpPr>
          <p:spPr>
            <a:xfrm rot="1647796">
              <a:off x="9490" y="3982"/>
              <a:ext cx="2144" cy="1899"/>
            </a:xfrm>
            <a:custGeom>
              <a:avLst/>
              <a:gdLst/>
              <a:ahLst/>
              <a:cxnLst/>
              <a:rect l="l" t="t" r="r" b="b"/>
              <a:pathLst>
                <a:path w="44806" h="42063" extrusionOk="0">
                  <a:moveTo>
                    <a:pt x="3742" y="1"/>
                  </a:moveTo>
                  <a:lnTo>
                    <a:pt x="1" y="38075"/>
                  </a:lnTo>
                  <a:lnTo>
                    <a:pt x="40715" y="42061"/>
                  </a:lnTo>
                  <a:cubicBezTo>
                    <a:pt x="40727" y="42062"/>
                    <a:pt x="40738" y="42062"/>
                    <a:pt x="40750" y="42062"/>
                  </a:cubicBezTo>
                  <a:cubicBezTo>
                    <a:pt x="40944" y="42062"/>
                    <a:pt x="41100" y="41926"/>
                    <a:pt x="41117" y="41728"/>
                  </a:cubicBezTo>
                  <a:lnTo>
                    <a:pt x="44770" y="4388"/>
                  </a:lnTo>
                  <a:cubicBezTo>
                    <a:pt x="44805" y="4196"/>
                    <a:pt x="44648" y="4021"/>
                    <a:pt x="44456" y="3986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297;p15"/>
            <p:cNvSpPr/>
            <p:nvPr>
              <p:custDataLst>
                <p:tags r:id="rId60"/>
              </p:custDataLst>
            </p:nvPr>
          </p:nvSpPr>
          <p:spPr>
            <a:xfrm rot="1647796">
              <a:off x="9484" y="3976"/>
              <a:ext cx="2156" cy="1912"/>
            </a:xfrm>
            <a:custGeom>
              <a:avLst/>
              <a:gdLst/>
              <a:ahLst/>
              <a:cxnLst/>
              <a:rect l="l" t="t" r="r" b="b"/>
              <a:pathLst>
                <a:path w="45068" h="42361" extrusionOk="0">
                  <a:moveTo>
                    <a:pt x="4022" y="301"/>
                  </a:moveTo>
                  <a:lnTo>
                    <a:pt x="44578" y="4287"/>
                  </a:lnTo>
                  <a:cubicBezTo>
                    <a:pt x="44683" y="4287"/>
                    <a:pt x="44771" y="4392"/>
                    <a:pt x="44771" y="4496"/>
                  </a:cubicBezTo>
                  <a:lnTo>
                    <a:pt x="44771" y="4514"/>
                  </a:lnTo>
                  <a:lnTo>
                    <a:pt x="41117" y="41871"/>
                  </a:lnTo>
                  <a:cubicBezTo>
                    <a:pt x="41100" y="41976"/>
                    <a:pt x="40995" y="42064"/>
                    <a:pt x="40890" y="42064"/>
                  </a:cubicBezTo>
                  <a:lnTo>
                    <a:pt x="40872" y="42064"/>
                  </a:lnTo>
                  <a:lnTo>
                    <a:pt x="298" y="38078"/>
                  </a:lnTo>
                  <a:lnTo>
                    <a:pt x="4022" y="301"/>
                  </a:lnTo>
                  <a:close/>
                  <a:moveTo>
                    <a:pt x="3866" y="0"/>
                  </a:moveTo>
                  <a:cubicBezTo>
                    <a:pt x="3795" y="0"/>
                    <a:pt x="3742" y="50"/>
                    <a:pt x="3742" y="126"/>
                  </a:cubicBezTo>
                  <a:lnTo>
                    <a:pt x="1" y="38200"/>
                  </a:lnTo>
                  <a:cubicBezTo>
                    <a:pt x="1" y="38270"/>
                    <a:pt x="53" y="38340"/>
                    <a:pt x="141" y="38358"/>
                  </a:cubicBezTo>
                  <a:lnTo>
                    <a:pt x="40837" y="42343"/>
                  </a:lnTo>
                  <a:lnTo>
                    <a:pt x="40890" y="42361"/>
                  </a:lnTo>
                  <a:cubicBezTo>
                    <a:pt x="41152" y="42361"/>
                    <a:pt x="41379" y="42151"/>
                    <a:pt x="41397" y="41889"/>
                  </a:cubicBezTo>
                  <a:lnTo>
                    <a:pt x="45068" y="4549"/>
                  </a:lnTo>
                  <a:lnTo>
                    <a:pt x="45068" y="4496"/>
                  </a:lnTo>
                  <a:cubicBezTo>
                    <a:pt x="45068" y="4234"/>
                    <a:pt x="44875" y="4024"/>
                    <a:pt x="44613" y="3990"/>
                  </a:cubicBezTo>
                  <a:lnTo>
                    <a:pt x="3899" y="4"/>
                  </a:lnTo>
                  <a:cubicBezTo>
                    <a:pt x="3888" y="2"/>
                    <a:pt x="3877" y="0"/>
                    <a:pt x="3866" y="0"/>
                  </a:cubicBez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298;p15"/>
            <p:cNvSpPr/>
            <p:nvPr>
              <p:custDataLst>
                <p:tags r:id="rId61"/>
              </p:custDataLst>
            </p:nvPr>
          </p:nvSpPr>
          <p:spPr>
            <a:xfrm rot="1647796">
              <a:off x="9498" y="4003"/>
              <a:ext cx="2088" cy="1835"/>
            </a:xfrm>
            <a:custGeom>
              <a:avLst/>
              <a:gdLst/>
              <a:ahLst/>
              <a:cxnLst/>
              <a:rect l="l" t="t" r="r" b="b"/>
              <a:pathLst>
                <a:path w="43635" h="40653" extrusionOk="0">
                  <a:moveTo>
                    <a:pt x="4586" y="0"/>
                  </a:moveTo>
                  <a:cubicBezTo>
                    <a:pt x="4016" y="0"/>
                    <a:pt x="3528" y="422"/>
                    <a:pt x="3462" y="1001"/>
                  </a:cubicBezTo>
                  <a:lnTo>
                    <a:pt x="53" y="35719"/>
                  </a:lnTo>
                  <a:cubicBezTo>
                    <a:pt x="1" y="36331"/>
                    <a:pt x="438" y="36872"/>
                    <a:pt x="1050" y="36925"/>
                  </a:cubicBezTo>
                  <a:lnTo>
                    <a:pt x="38949" y="40648"/>
                  </a:lnTo>
                  <a:cubicBezTo>
                    <a:pt x="38982" y="40651"/>
                    <a:pt x="39016" y="40653"/>
                    <a:pt x="39048" y="40653"/>
                  </a:cubicBezTo>
                  <a:cubicBezTo>
                    <a:pt x="39619" y="40653"/>
                    <a:pt x="40107" y="40230"/>
                    <a:pt x="40173" y="39652"/>
                  </a:cubicBezTo>
                  <a:lnTo>
                    <a:pt x="43582" y="4934"/>
                  </a:lnTo>
                  <a:cubicBezTo>
                    <a:pt x="43634" y="4322"/>
                    <a:pt x="43180" y="3780"/>
                    <a:pt x="42568" y="3728"/>
                  </a:cubicBezTo>
                  <a:lnTo>
                    <a:pt x="4686" y="4"/>
                  </a:lnTo>
                  <a:cubicBezTo>
                    <a:pt x="4652" y="2"/>
                    <a:pt x="4619" y="0"/>
                    <a:pt x="4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299;p15"/>
            <p:cNvSpPr/>
            <p:nvPr>
              <p:custDataLst>
                <p:tags r:id="rId62"/>
              </p:custDataLst>
            </p:nvPr>
          </p:nvSpPr>
          <p:spPr>
            <a:xfrm rot="1647796">
              <a:off x="9494" y="3996"/>
              <a:ext cx="2096" cy="1849"/>
            </a:xfrm>
            <a:custGeom>
              <a:avLst/>
              <a:gdLst/>
              <a:ahLst/>
              <a:cxnLst/>
              <a:rect l="l" t="t" r="r" b="b"/>
              <a:pathLst>
                <a:path w="43809" h="40959" extrusionOk="0">
                  <a:moveTo>
                    <a:pt x="4755" y="297"/>
                  </a:moveTo>
                  <a:lnTo>
                    <a:pt x="42655" y="4021"/>
                  </a:lnTo>
                  <a:cubicBezTo>
                    <a:pt x="43144" y="4073"/>
                    <a:pt x="43529" y="4493"/>
                    <a:pt x="43529" y="4982"/>
                  </a:cubicBezTo>
                  <a:cubicBezTo>
                    <a:pt x="43529" y="5017"/>
                    <a:pt x="43529" y="5052"/>
                    <a:pt x="43511" y="5087"/>
                  </a:cubicBezTo>
                  <a:lnTo>
                    <a:pt x="40102" y="39787"/>
                  </a:lnTo>
                  <a:cubicBezTo>
                    <a:pt x="40067" y="40294"/>
                    <a:pt x="39648" y="40662"/>
                    <a:pt x="39141" y="40662"/>
                  </a:cubicBezTo>
                  <a:lnTo>
                    <a:pt x="39054" y="40662"/>
                  </a:lnTo>
                  <a:lnTo>
                    <a:pt x="1154" y="36938"/>
                  </a:lnTo>
                  <a:cubicBezTo>
                    <a:pt x="665" y="36886"/>
                    <a:pt x="280" y="36466"/>
                    <a:pt x="280" y="35977"/>
                  </a:cubicBezTo>
                  <a:cubicBezTo>
                    <a:pt x="280" y="35942"/>
                    <a:pt x="280" y="35907"/>
                    <a:pt x="297" y="35872"/>
                  </a:cubicBezTo>
                  <a:lnTo>
                    <a:pt x="3689" y="1171"/>
                  </a:lnTo>
                  <a:cubicBezTo>
                    <a:pt x="3741" y="682"/>
                    <a:pt x="4161" y="297"/>
                    <a:pt x="4650" y="297"/>
                  </a:cubicBezTo>
                  <a:close/>
                  <a:moveTo>
                    <a:pt x="4650" y="0"/>
                  </a:moveTo>
                  <a:cubicBezTo>
                    <a:pt x="4021" y="0"/>
                    <a:pt x="3462" y="490"/>
                    <a:pt x="3409" y="1136"/>
                  </a:cubicBezTo>
                  <a:lnTo>
                    <a:pt x="0" y="35854"/>
                  </a:lnTo>
                  <a:cubicBezTo>
                    <a:pt x="0" y="35889"/>
                    <a:pt x="0" y="35942"/>
                    <a:pt x="0" y="35977"/>
                  </a:cubicBezTo>
                  <a:cubicBezTo>
                    <a:pt x="0" y="36623"/>
                    <a:pt x="472" y="37165"/>
                    <a:pt x="1137" y="37235"/>
                  </a:cubicBezTo>
                  <a:lnTo>
                    <a:pt x="39019" y="40941"/>
                  </a:lnTo>
                  <a:cubicBezTo>
                    <a:pt x="39071" y="40959"/>
                    <a:pt x="39106" y="40959"/>
                    <a:pt x="39141" y="40959"/>
                  </a:cubicBezTo>
                  <a:cubicBezTo>
                    <a:pt x="39788" y="40959"/>
                    <a:pt x="40330" y="40469"/>
                    <a:pt x="40400" y="39822"/>
                  </a:cubicBezTo>
                  <a:lnTo>
                    <a:pt x="43808" y="5105"/>
                  </a:lnTo>
                  <a:cubicBezTo>
                    <a:pt x="43808" y="5070"/>
                    <a:pt x="43808" y="5035"/>
                    <a:pt x="43808" y="4982"/>
                  </a:cubicBezTo>
                  <a:cubicBezTo>
                    <a:pt x="43808" y="4353"/>
                    <a:pt x="43319" y="3794"/>
                    <a:pt x="42672" y="3741"/>
                  </a:cubicBezTo>
                  <a:lnTo>
                    <a:pt x="4773" y="18"/>
                  </a:lnTo>
                  <a:cubicBezTo>
                    <a:pt x="4738" y="18"/>
                    <a:pt x="4703" y="0"/>
                    <a:pt x="4650" y="0"/>
                  </a:cubicBez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315;p15"/>
            <p:cNvSpPr/>
            <p:nvPr>
              <p:custDataLst>
                <p:tags r:id="rId63"/>
              </p:custDataLst>
            </p:nvPr>
          </p:nvSpPr>
          <p:spPr>
            <a:xfrm rot="1647796">
              <a:off x="8709" y="2499"/>
              <a:ext cx="274" cy="378"/>
            </a:xfrm>
            <a:custGeom>
              <a:avLst/>
              <a:gdLst/>
              <a:ahLst/>
              <a:cxnLst/>
              <a:rect l="l" t="t" r="r" b="b"/>
              <a:pathLst>
                <a:path w="5735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72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BC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316;p15"/>
            <p:cNvSpPr/>
            <p:nvPr>
              <p:custDataLst>
                <p:tags r:id="rId64"/>
              </p:custDataLst>
            </p:nvPr>
          </p:nvSpPr>
          <p:spPr>
            <a:xfrm rot="1647796">
              <a:off x="8703" y="2483"/>
              <a:ext cx="288" cy="392"/>
            </a:xfrm>
            <a:custGeom>
              <a:avLst/>
              <a:gdLst/>
              <a:ahLst/>
              <a:cxnLst/>
              <a:rect l="l" t="t" r="r" b="b"/>
              <a:pathLst>
                <a:path w="6014" h="8675" extrusionOk="0">
                  <a:moveTo>
                    <a:pt x="1049" y="315"/>
                  </a:moveTo>
                  <a:lnTo>
                    <a:pt x="5703" y="772"/>
                  </a:lnTo>
                  <a:lnTo>
                    <a:pt x="5703" y="772"/>
                  </a:lnTo>
                  <a:lnTo>
                    <a:pt x="4965" y="8374"/>
                  </a:lnTo>
                  <a:lnTo>
                    <a:pt x="298" y="7920"/>
                  </a:lnTo>
                  <a:lnTo>
                    <a:pt x="1049" y="315"/>
                  </a:lnTo>
                  <a:close/>
                  <a:moveTo>
                    <a:pt x="927" y="1"/>
                  </a:moveTo>
                  <a:cubicBezTo>
                    <a:pt x="857" y="1"/>
                    <a:pt x="787" y="53"/>
                    <a:pt x="770" y="141"/>
                  </a:cubicBezTo>
                  <a:lnTo>
                    <a:pt x="0" y="8042"/>
                  </a:lnTo>
                  <a:cubicBezTo>
                    <a:pt x="0" y="8077"/>
                    <a:pt x="0" y="8112"/>
                    <a:pt x="35" y="8147"/>
                  </a:cubicBezTo>
                  <a:cubicBezTo>
                    <a:pt x="53" y="8164"/>
                    <a:pt x="88" y="8182"/>
                    <a:pt x="123" y="8199"/>
                  </a:cubicBezTo>
                  <a:lnTo>
                    <a:pt x="5070" y="8671"/>
                  </a:lnTo>
                  <a:cubicBezTo>
                    <a:pt x="5081" y="8674"/>
                    <a:pt x="5092" y="8675"/>
                    <a:pt x="5103" y="8675"/>
                  </a:cubicBezTo>
                  <a:cubicBezTo>
                    <a:pt x="5174" y="8675"/>
                    <a:pt x="5227" y="8625"/>
                    <a:pt x="5227" y="8549"/>
                  </a:cubicBezTo>
                  <a:lnTo>
                    <a:pt x="6014" y="648"/>
                  </a:lnTo>
                  <a:cubicBezTo>
                    <a:pt x="6014" y="613"/>
                    <a:pt x="5997" y="578"/>
                    <a:pt x="5979" y="543"/>
                  </a:cubicBezTo>
                  <a:cubicBezTo>
                    <a:pt x="5962" y="508"/>
                    <a:pt x="5927" y="490"/>
                    <a:pt x="5874" y="490"/>
                  </a:cubicBezTo>
                  <a:lnTo>
                    <a:pt x="927" y="1"/>
                  </a:ln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317;p15"/>
            <p:cNvSpPr/>
            <p:nvPr>
              <p:custDataLst>
                <p:tags r:id="rId65"/>
              </p:custDataLst>
            </p:nvPr>
          </p:nvSpPr>
          <p:spPr>
            <a:xfrm rot="1647796">
              <a:off x="8662" y="2779"/>
              <a:ext cx="222" cy="32"/>
            </a:xfrm>
            <a:custGeom>
              <a:avLst/>
              <a:gdLst/>
              <a:ahLst/>
              <a:cxnLst/>
              <a:rect l="l" t="t" r="r" b="b"/>
              <a:pathLst>
                <a:path w="4633" h="701" extrusionOk="0">
                  <a:moveTo>
                    <a:pt x="17" y="1"/>
                  </a:moveTo>
                  <a:lnTo>
                    <a:pt x="0" y="246"/>
                  </a:lnTo>
                  <a:lnTo>
                    <a:pt x="4615" y="700"/>
                  </a:lnTo>
                  <a:lnTo>
                    <a:pt x="4633" y="59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318;p15"/>
            <p:cNvSpPr/>
            <p:nvPr>
              <p:custDataLst>
                <p:tags r:id="rId66"/>
              </p:custDataLst>
            </p:nvPr>
          </p:nvSpPr>
          <p:spPr>
            <a:xfrm rot="1647796">
              <a:off x="8677" y="2730"/>
              <a:ext cx="3" cy="11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319;p15"/>
            <p:cNvSpPr/>
            <p:nvPr>
              <p:custDataLst>
                <p:tags r:id="rId67"/>
              </p:custDataLst>
            </p:nvPr>
          </p:nvSpPr>
          <p:spPr>
            <a:xfrm rot="1647796">
              <a:off x="8665" y="2721"/>
              <a:ext cx="4" cy="13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320;p15"/>
            <p:cNvSpPr/>
            <p:nvPr>
              <p:custDataLst>
                <p:tags r:id="rId68"/>
              </p:custDataLst>
            </p:nvPr>
          </p:nvSpPr>
          <p:spPr>
            <a:xfrm rot="1647796">
              <a:off x="8672" y="2712"/>
              <a:ext cx="4" cy="10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321;p15"/>
            <p:cNvSpPr/>
            <p:nvPr>
              <p:custDataLst>
                <p:tags r:id="rId69"/>
              </p:custDataLst>
            </p:nvPr>
          </p:nvSpPr>
          <p:spPr>
            <a:xfrm rot="1647796">
              <a:off x="8651" y="2766"/>
              <a:ext cx="250" cy="47"/>
            </a:xfrm>
            <a:custGeom>
              <a:avLst/>
              <a:gdLst/>
              <a:ahLst/>
              <a:cxnLst/>
              <a:rect l="l" t="t" r="r" b="b"/>
              <a:pathLst>
                <a:path w="5228" h="1050" extrusionOk="0">
                  <a:moveTo>
                    <a:pt x="123" y="0"/>
                  </a:moveTo>
                  <a:cubicBezTo>
                    <a:pt x="106" y="0"/>
                    <a:pt x="71" y="0"/>
                    <a:pt x="53" y="18"/>
                  </a:cubicBezTo>
                  <a:lnTo>
                    <a:pt x="36" y="245"/>
                  </a:lnTo>
                  <a:lnTo>
                    <a:pt x="1" y="525"/>
                  </a:lnTo>
                  <a:lnTo>
                    <a:pt x="246" y="560"/>
                  </a:lnTo>
                  <a:lnTo>
                    <a:pt x="263" y="315"/>
                  </a:lnTo>
                  <a:lnTo>
                    <a:pt x="315" y="315"/>
                  </a:lnTo>
                  <a:lnTo>
                    <a:pt x="350" y="35"/>
                  </a:lnTo>
                  <a:lnTo>
                    <a:pt x="141" y="0"/>
                  </a:lnTo>
                  <a:close/>
                  <a:moveTo>
                    <a:pt x="5000" y="630"/>
                  </a:moveTo>
                  <a:lnTo>
                    <a:pt x="4948" y="1014"/>
                  </a:lnTo>
                  <a:lnTo>
                    <a:pt x="5210" y="1049"/>
                  </a:lnTo>
                  <a:lnTo>
                    <a:pt x="5228" y="804"/>
                  </a:lnTo>
                  <a:cubicBezTo>
                    <a:pt x="5228" y="717"/>
                    <a:pt x="5175" y="665"/>
                    <a:pt x="5088" y="647"/>
                  </a:cubicBezTo>
                  <a:lnTo>
                    <a:pt x="5000" y="63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322;p15"/>
            <p:cNvSpPr/>
            <p:nvPr>
              <p:custDataLst>
                <p:tags r:id="rId70"/>
              </p:custDataLst>
            </p:nvPr>
          </p:nvSpPr>
          <p:spPr>
            <a:xfrm rot="1647796">
              <a:off x="8666" y="2769"/>
              <a:ext cx="224" cy="44"/>
            </a:xfrm>
            <a:custGeom>
              <a:avLst/>
              <a:gdLst/>
              <a:ahLst/>
              <a:cxnLst/>
              <a:rect l="l" t="t" r="r" b="b"/>
              <a:pathLst>
                <a:path w="4686" h="980" extrusionOk="0">
                  <a:moveTo>
                    <a:pt x="35" y="0"/>
                  </a:moveTo>
                  <a:lnTo>
                    <a:pt x="0" y="280"/>
                  </a:lnTo>
                  <a:lnTo>
                    <a:pt x="4616" y="874"/>
                  </a:lnTo>
                  <a:lnTo>
                    <a:pt x="4598" y="979"/>
                  </a:lnTo>
                  <a:lnTo>
                    <a:pt x="4633" y="979"/>
                  </a:lnTo>
                  <a:lnTo>
                    <a:pt x="4685" y="5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323;p15"/>
            <p:cNvSpPr/>
            <p:nvPr>
              <p:custDataLst>
                <p:tags r:id="rId71"/>
              </p:custDataLst>
            </p:nvPr>
          </p:nvSpPr>
          <p:spPr>
            <a:xfrm rot="1647796">
              <a:off x="7916" y="2988"/>
              <a:ext cx="2046" cy="1836"/>
            </a:xfrm>
            <a:custGeom>
              <a:avLst/>
              <a:gdLst/>
              <a:ahLst/>
              <a:cxnLst/>
              <a:rect l="l" t="t" r="r" b="b"/>
              <a:pathLst>
                <a:path w="42761" h="40657" extrusionOk="0">
                  <a:moveTo>
                    <a:pt x="3698" y="1"/>
                  </a:moveTo>
                  <a:cubicBezTo>
                    <a:pt x="3142" y="1"/>
                    <a:pt x="2654" y="423"/>
                    <a:pt x="2588" y="1002"/>
                  </a:cubicBezTo>
                  <a:lnTo>
                    <a:pt x="18" y="27171"/>
                  </a:lnTo>
                  <a:cubicBezTo>
                    <a:pt x="1" y="27433"/>
                    <a:pt x="71" y="27695"/>
                    <a:pt x="211" y="27905"/>
                  </a:cubicBezTo>
                  <a:cubicBezTo>
                    <a:pt x="1452" y="29688"/>
                    <a:pt x="2466" y="31699"/>
                    <a:pt x="3480" y="33604"/>
                  </a:cubicBezTo>
                  <a:cubicBezTo>
                    <a:pt x="4109" y="34775"/>
                    <a:pt x="4791" y="35912"/>
                    <a:pt x="5490" y="37030"/>
                  </a:cubicBezTo>
                  <a:cubicBezTo>
                    <a:pt x="5682" y="37310"/>
                    <a:pt x="5980" y="37502"/>
                    <a:pt x="6312" y="37537"/>
                  </a:cubicBezTo>
                  <a:lnTo>
                    <a:pt x="38093" y="40649"/>
                  </a:lnTo>
                  <a:cubicBezTo>
                    <a:pt x="38135" y="40654"/>
                    <a:pt x="38176" y="40656"/>
                    <a:pt x="38217" y="40656"/>
                  </a:cubicBezTo>
                  <a:cubicBezTo>
                    <a:pt x="38776" y="40656"/>
                    <a:pt x="39250" y="40224"/>
                    <a:pt x="39299" y="39670"/>
                  </a:cubicBezTo>
                  <a:lnTo>
                    <a:pt x="42708" y="4935"/>
                  </a:lnTo>
                  <a:cubicBezTo>
                    <a:pt x="42760" y="4323"/>
                    <a:pt x="42323" y="3799"/>
                    <a:pt x="41729" y="3729"/>
                  </a:cubicBezTo>
                  <a:lnTo>
                    <a:pt x="3794" y="5"/>
                  </a:lnTo>
                  <a:cubicBezTo>
                    <a:pt x="3762" y="2"/>
                    <a:pt x="3730" y="1"/>
                    <a:pt x="3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324;p15"/>
            <p:cNvSpPr/>
            <p:nvPr>
              <p:custDataLst>
                <p:tags r:id="rId72"/>
              </p:custDataLst>
            </p:nvPr>
          </p:nvSpPr>
          <p:spPr>
            <a:xfrm rot="1647796">
              <a:off x="7910" y="2982"/>
              <a:ext cx="2057" cy="1848"/>
            </a:xfrm>
            <a:custGeom>
              <a:avLst/>
              <a:gdLst/>
              <a:ahLst/>
              <a:cxnLst/>
              <a:rect l="l" t="t" r="r" b="b"/>
              <a:pathLst>
                <a:path w="42988" h="40942" extrusionOk="0">
                  <a:moveTo>
                    <a:pt x="3812" y="280"/>
                  </a:moveTo>
                  <a:cubicBezTo>
                    <a:pt x="3846" y="280"/>
                    <a:pt x="3881" y="280"/>
                    <a:pt x="3899" y="297"/>
                  </a:cubicBezTo>
                  <a:lnTo>
                    <a:pt x="41833" y="4003"/>
                  </a:lnTo>
                  <a:cubicBezTo>
                    <a:pt x="42323" y="4056"/>
                    <a:pt x="42690" y="4475"/>
                    <a:pt x="42690" y="4965"/>
                  </a:cubicBezTo>
                  <a:cubicBezTo>
                    <a:pt x="42690" y="4982"/>
                    <a:pt x="42690" y="5017"/>
                    <a:pt x="42690" y="5052"/>
                  </a:cubicBezTo>
                  <a:lnTo>
                    <a:pt x="39281" y="39788"/>
                  </a:lnTo>
                  <a:cubicBezTo>
                    <a:pt x="39229" y="40277"/>
                    <a:pt x="38809" y="40644"/>
                    <a:pt x="38320" y="40644"/>
                  </a:cubicBezTo>
                  <a:lnTo>
                    <a:pt x="38232" y="40644"/>
                  </a:lnTo>
                  <a:lnTo>
                    <a:pt x="6451" y="37533"/>
                  </a:lnTo>
                  <a:cubicBezTo>
                    <a:pt x="6154" y="37498"/>
                    <a:pt x="5892" y="37340"/>
                    <a:pt x="5734" y="37078"/>
                  </a:cubicBezTo>
                  <a:cubicBezTo>
                    <a:pt x="5035" y="35959"/>
                    <a:pt x="4353" y="34840"/>
                    <a:pt x="3742" y="33669"/>
                  </a:cubicBezTo>
                  <a:cubicBezTo>
                    <a:pt x="2728" y="31764"/>
                    <a:pt x="1696" y="29753"/>
                    <a:pt x="455" y="27953"/>
                  </a:cubicBezTo>
                  <a:cubicBezTo>
                    <a:pt x="350" y="27796"/>
                    <a:pt x="298" y="27603"/>
                    <a:pt x="298" y="27411"/>
                  </a:cubicBezTo>
                  <a:cubicBezTo>
                    <a:pt x="298" y="27393"/>
                    <a:pt x="298" y="27358"/>
                    <a:pt x="298" y="27324"/>
                  </a:cubicBezTo>
                  <a:lnTo>
                    <a:pt x="2868" y="1137"/>
                  </a:lnTo>
                  <a:cubicBezTo>
                    <a:pt x="2902" y="647"/>
                    <a:pt x="3322" y="280"/>
                    <a:pt x="3812" y="280"/>
                  </a:cubicBezTo>
                  <a:close/>
                  <a:moveTo>
                    <a:pt x="3812" y="0"/>
                  </a:moveTo>
                  <a:cubicBezTo>
                    <a:pt x="3182" y="0"/>
                    <a:pt x="2640" y="472"/>
                    <a:pt x="2570" y="1119"/>
                  </a:cubicBezTo>
                  <a:lnTo>
                    <a:pt x="1" y="27289"/>
                  </a:lnTo>
                  <a:cubicBezTo>
                    <a:pt x="1" y="27341"/>
                    <a:pt x="1" y="27376"/>
                    <a:pt x="1" y="27411"/>
                  </a:cubicBezTo>
                  <a:cubicBezTo>
                    <a:pt x="1" y="27673"/>
                    <a:pt x="70" y="27918"/>
                    <a:pt x="228" y="28128"/>
                  </a:cubicBezTo>
                  <a:cubicBezTo>
                    <a:pt x="1452" y="29893"/>
                    <a:pt x="2465" y="31904"/>
                    <a:pt x="3479" y="33809"/>
                  </a:cubicBezTo>
                  <a:cubicBezTo>
                    <a:pt x="4091" y="34980"/>
                    <a:pt x="4790" y="36117"/>
                    <a:pt x="5490" y="37235"/>
                  </a:cubicBezTo>
                  <a:cubicBezTo>
                    <a:pt x="5699" y="37568"/>
                    <a:pt x="6049" y="37777"/>
                    <a:pt x="6434" y="37812"/>
                  </a:cubicBezTo>
                  <a:lnTo>
                    <a:pt x="38197" y="40941"/>
                  </a:lnTo>
                  <a:lnTo>
                    <a:pt x="38320" y="40941"/>
                  </a:lnTo>
                  <a:cubicBezTo>
                    <a:pt x="38966" y="40941"/>
                    <a:pt x="39508" y="40452"/>
                    <a:pt x="39561" y="39823"/>
                  </a:cubicBezTo>
                  <a:lnTo>
                    <a:pt x="42970" y="5087"/>
                  </a:lnTo>
                  <a:cubicBezTo>
                    <a:pt x="42987" y="5035"/>
                    <a:pt x="42987" y="5000"/>
                    <a:pt x="42987" y="4965"/>
                  </a:cubicBezTo>
                  <a:cubicBezTo>
                    <a:pt x="42987" y="4318"/>
                    <a:pt x="42498" y="3776"/>
                    <a:pt x="41851" y="3724"/>
                  </a:cubicBezTo>
                  <a:lnTo>
                    <a:pt x="3934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325;p15"/>
            <p:cNvSpPr/>
            <p:nvPr>
              <p:custDataLst>
                <p:tags r:id="rId73"/>
              </p:custDataLst>
            </p:nvPr>
          </p:nvSpPr>
          <p:spPr>
            <a:xfrm rot="1647796">
              <a:off x="9036" y="2963"/>
              <a:ext cx="30" cy="14"/>
            </a:xfrm>
            <a:custGeom>
              <a:avLst/>
              <a:gdLst/>
              <a:ahLst/>
              <a:cxnLst/>
              <a:rect l="l" t="t" r="r" b="b"/>
              <a:pathLst>
                <a:path w="630" h="316" extrusionOk="0">
                  <a:moveTo>
                    <a:pt x="53" y="0"/>
                  </a:moveTo>
                  <a:lnTo>
                    <a:pt x="1" y="263"/>
                  </a:lnTo>
                  <a:lnTo>
                    <a:pt x="577" y="315"/>
                  </a:lnTo>
                  <a:lnTo>
                    <a:pt x="630" y="35"/>
                  </a:lnTo>
                  <a:lnTo>
                    <a:pt x="577" y="1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326;p15"/>
            <p:cNvSpPr/>
            <p:nvPr>
              <p:custDataLst>
                <p:tags r:id="rId74"/>
              </p:custDataLst>
            </p:nvPr>
          </p:nvSpPr>
          <p:spPr>
            <a:xfrm rot="1647796">
              <a:off x="9064" y="2971"/>
              <a:ext cx="3" cy="1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lnTo>
                    <a:pt x="0" y="1"/>
                  </a:lnTo>
                  <a:lnTo>
                    <a:pt x="53" y="18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327;p15"/>
            <p:cNvSpPr/>
            <p:nvPr>
              <p:custDataLst>
                <p:tags r:id="rId75"/>
              </p:custDataLst>
            </p:nvPr>
          </p:nvSpPr>
          <p:spPr>
            <a:xfrm rot="1647796">
              <a:off x="8985" y="2974"/>
              <a:ext cx="48" cy="89"/>
            </a:xfrm>
            <a:custGeom>
              <a:avLst/>
              <a:gdLst/>
              <a:ahLst/>
              <a:cxnLst/>
              <a:rect l="l" t="t" r="r" b="b"/>
              <a:pathLst>
                <a:path w="997" h="1976" extrusionOk="0">
                  <a:moveTo>
                    <a:pt x="403" y="0"/>
                  </a:moveTo>
                  <a:lnTo>
                    <a:pt x="1" y="1906"/>
                  </a:lnTo>
                  <a:lnTo>
                    <a:pt x="630" y="1976"/>
                  </a:lnTo>
                  <a:lnTo>
                    <a:pt x="997" y="5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328;p15"/>
            <p:cNvSpPr/>
            <p:nvPr>
              <p:custDataLst>
                <p:tags r:id="rId76"/>
              </p:custDataLst>
            </p:nvPr>
          </p:nvSpPr>
          <p:spPr>
            <a:xfrm rot="1647796">
              <a:off x="9027" y="2972"/>
              <a:ext cx="31" cy="15"/>
            </a:xfrm>
            <a:custGeom>
              <a:avLst/>
              <a:gdLst/>
              <a:ahLst/>
              <a:cxnLst/>
              <a:rect l="l" t="t" r="r" b="b"/>
              <a:pathLst>
                <a:path w="648" h="333" extrusionOk="0">
                  <a:moveTo>
                    <a:pt x="71" y="1"/>
                  </a:moveTo>
                  <a:lnTo>
                    <a:pt x="1" y="280"/>
                  </a:lnTo>
                  <a:lnTo>
                    <a:pt x="595" y="333"/>
                  </a:lnTo>
                  <a:lnTo>
                    <a:pt x="647" y="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329;p15"/>
            <p:cNvSpPr/>
            <p:nvPr>
              <p:custDataLst>
                <p:tags r:id="rId77"/>
              </p:custDataLst>
            </p:nvPr>
          </p:nvSpPr>
          <p:spPr>
            <a:xfrm rot="1647796">
              <a:off x="9077" y="2964"/>
              <a:ext cx="8" cy="1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176" y="18"/>
                  </a:moveTo>
                  <a:lnTo>
                    <a:pt x="1" y="0"/>
                  </a:lnTo>
                  <a:lnTo>
                    <a:pt x="176" y="18"/>
                  </a:lnTo>
                  <a:lnTo>
                    <a:pt x="176" y="18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330;p15"/>
            <p:cNvSpPr/>
            <p:nvPr>
              <p:custDataLst>
                <p:tags r:id="rId78"/>
              </p:custDataLst>
            </p:nvPr>
          </p:nvSpPr>
          <p:spPr>
            <a:xfrm rot="1647796">
              <a:off x="9084" y="2967"/>
              <a:ext cx="3" cy="1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1" y="1"/>
                  </a:moveTo>
                  <a:lnTo>
                    <a:pt x="71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331;p15"/>
            <p:cNvSpPr/>
            <p:nvPr>
              <p:custDataLst>
                <p:tags r:id="rId79"/>
              </p:custDataLst>
            </p:nvPr>
          </p:nvSpPr>
          <p:spPr>
            <a:xfrm rot="1647796">
              <a:off x="9071" y="2964"/>
              <a:ext cx="18" cy="2"/>
            </a:xfrm>
            <a:custGeom>
              <a:avLst/>
              <a:gdLst/>
              <a:ahLst/>
              <a:cxnLst/>
              <a:rect l="l" t="t" r="r" b="b"/>
              <a:pathLst>
                <a:path w="368" h="36" extrusionOk="0">
                  <a:moveTo>
                    <a:pt x="0" y="0"/>
                  </a:moveTo>
                  <a:lnTo>
                    <a:pt x="368" y="35"/>
                  </a:lnTo>
                  <a:lnTo>
                    <a:pt x="298" y="1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332;p15"/>
            <p:cNvSpPr/>
            <p:nvPr>
              <p:custDataLst>
                <p:tags r:id="rId80"/>
              </p:custDataLst>
            </p:nvPr>
          </p:nvSpPr>
          <p:spPr>
            <a:xfrm rot="1647796">
              <a:off x="9022" y="2961"/>
              <a:ext cx="59" cy="18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70" y="0"/>
                  </a:moveTo>
                  <a:lnTo>
                    <a:pt x="0" y="280"/>
                  </a:lnTo>
                  <a:lnTo>
                    <a:pt x="298" y="315"/>
                  </a:lnTo>
                  <a:lnTo>
                    <a:pt x="350" y="52"/>
                  </a:lnTo>
                  <a:lnTo>
                    <a:pt x="874" y="70"/>
                  </a:lnTo>
                  <a:lnTo>
                    <a:pt x="70" y="0"/>
                  </a:lnTo>
                  <a:close/>
                  <a:moveTo>
                    <a:pt x="927" y="87"/>
                  </a:moveTo>
                  <a:lnTo>
                    <a:pt x="874" y="367"/>
                  </a:lnTo>
                  <a:lnTo>
                    <a:pt x="1172" y="402"/>
                  </a:lnTo>
                  <a:lnTo>
                    <a:pt x="1224" y="105"/>
                  </a:lnTo>
                  <a:lnTo>
                    <a:pt x="927" y="87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333;p15"/>
            <p:cNvSpPr/>
            <p:nvPr>
              <p:custDataLst>
                <p:tags r:id="rId81"/>
              </p:custDataLst>
            </p:nvPr>
          </p:nvSpPr>
          <p:spPr>
            <a:xfrm rot="1647796">
              <a:off x="9031" y="2951"/>
              <a:ext cx="58" cy="17"/>
            </a:xfrm>
            <a:custGeom>
              <a:avLst/>
              <a:gdLst/>
              <a:ahLst/>
              <a:cxnLst/>
              <a:rect l="l" t="t" r="r" b="b"/>
              <a:pathLst>
                <a:path w="1207" h="368" extrusionOk="0">
                  <a:moveTo>
                    <a:pt x="53" y="1"/>
                  </a:moveTo>
                  <a:lnTo>
                    <a:pt x="0" y="263"/>
                  </a:lnTo>
                  <a:lnTo>
                    <a:pt x="804" y="333"/>
                  </a:lnTo>
                  <a:lnTo>
                    <a:pt x="857" y="350"/>
                  </a:lnTo>
                  <a:lnTo>
                    <a:pt x="1154" y="368"/>
                  </a:lnTo>
                  <a:lnTo>
                    <a:pt x="1207" y="88"/>
                  </a:lnTo>
                  <a:lnTo>
                    <a:pt x="839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334;p15"/>
            <p:cNvSpPr/>
            <p:nvPr>
              <p:custDataLst>
                <p:tags r:id="rId82"/>
              </p:custDataLst>
            </p:nvPr>
          </p:nvSpPr>
          <p:spPr>
            <a:xfrm rot="1647796">
              <a:off x="8965" y="2972"/>
              <a:ext cx="80" cy="105"/>
            </a:xfrm>
            <a:custGeom>
              <a:avLst/>
              <a:gdLst/>
              <a:ahLst/>
              <a:cxnLst/>
              <a:rect l="l" t="t" r="r" b="b"/>
              <a:pathLst>
                <a:path w="1662" h="2326" extrusionOk="0">
                  <a:moveTo>
                    <a:pt x="490" y="1"/>
                  </a:moveTo>
                  <a:lnTo>
                    <a:pt x="0" y="2186"/>
                  </a:lnTo>
                  <a:lnTo>
                    <a:pt x="175" y="2204"/>
                  </a:lnTo>
                  <a:lnTo>
                    <a:pt x="1242" y="2326"/>
                  </a:lnTo>
                  <a:lnTo>
                    <a:pt x="1661" y="106"/>
                  </a:lnTo>
                  <a:lnTo>
                    <a:pt x="1364" y="71"/>
                  </a:lnTo>
                  <a:lnTo>
                    <a:pt x="997" y="1994"/>
                  </a:lnTo>
                  <a:lnTo>
                    <a:pt x="368" y="1924"/>
                  </a:lnTo>
                  <a:lnTo>
                    <a:pt x="770" y="18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335;p15"/>
            <p:cNvSpPr/>
            <p:nvPr>
              <p:custDataLst>
                <p:tags r:id="rId83"/>
              </p:custDataLst>
            </p:nvPr>
          </p:nvSpPr>
          <p:spPr>
            <a:xfrm rot="1647796">
              <a:off x="9013" y="2971"/>
              <a:ext cx="59" cy="18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53" y="1"/>
                  </a:moveTo>
                  <a:lnTo>
                    <a:pt x="1" y="298"/>
                  </a:lnTo>
                  <a:lnTo>
                    <a:pt x="281" y="315"/>
                  </a:lnTo>
                  <a:lnTo>
                    <a:pt x="351" y="36"/>
                  </a:lnTo>
                  <a:lnTo>
                    <a:pt x="53" y="1"/>
                  </a:lnTo>
                  <a:close/>
                  <a:moveTo>
                    <a:pt x="927" y="88"/>
                  </a:moveTo>
                  <a:lnTo>
                    <a:pt x="875" y="368"/>
                  </a:lnTo>
                  <a:lnTo>
                    <a:pt x="1172" y="403"/>
                  </a:lnTo>
                  <a:lnTo>
                    <a:pt x="1225" y="123"/>
                  </a:lnTo>
                  <a:lnTo>
                    <a:pt x="927" y="8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336;p15"/>
            <p:cNvSpPr/>
            <p:nvPr>
              <p:custDataLst>
                <p:tags r:id="rId84"/>
              </p:custDataLst>
            </p:nvPr>
          </p:nvSpPr>
          <p:spPr>
            <a:xfrm rot="1647796">
              <a:off x="7790" y="3815"/>
              <a:ext cx="412" cy="436"/>
            </a:xfrm>
            <a:custGeom>
              <a:avLst/>
              <a:gdLst/>
              <a:ahLst/>
              <a:cxnLst/>
              <a:rect l="l" t="t" r="r" b="b"/>
              <a:pathLst>
                <a:path w="8619" h="9668" extrusionOk="0">
                  <a:moveTo>
                    <a:pt x="158" y="1"/>
                  </a:moveTo>
                  <a:lnTo>
                    <a:pt x="0" y="18"/>
                  </a:lnTo>
                  <a:lnTo>
                    <a:pt x="35" y="18"/>
                  </a:lnTo>
                  <a:lnTo>
                    <a:pt x="158" y="1"/>
                  </a:lnTo>
                  <a:close/>
                  <a:moveTo>
                    <a:pt x="175" y="141"/>
                  </a:moveTo>
                  <a:cubicBezTo>
                    <a:pt x="263" y="665"/>
                    <a:pt x="507" y="1382"/>
                    <a:pt x="875" y="2203"/>
                  </a:cubicBezTo>
                  <a:cubicBezTo>
                    <a:pt x="1259" y="3077"/>
                    <a:pt x="1766" y="4074"/>
                    <a:pt x="2308" y="5053"/>
                  </a:cubicBezTo>
                  <a:cubicBezTo>
                    <a:pt x="3374" y="6993"/>
                    <a:pt x="4528" y="8846"/>
                    <a:pt x="4983" y="9580"/>
                  </a:cubicBezTo>
                  <a:cubicBezTo>
                    <a:pt x="5000" y="9615"/>
                    <a:pt x="5035" y="9633"/>
                    <a:pt x="5053" y="9668"/>
                  </a:cubicBezTo>
                  <a:lnTo>
                    <a:pt x="8549" y="1941"/>
                  </a:lnTo>
                  <a:cubicBezTo>
                    <a:pt x="8601" y="1801"/>
                    <a:pt x="8619" y="1644"/>
                    <a:pt x="8619" y="1504"/>
                  </a:cubicBezTo>
                  <a:cubicBezTo>
                    <a:pt x="8619" y="1312"/>
                    <a:pt x="8566" y="1120"/>
                    <a:pt x="8479" y="997"/>
                  </a:cubicBezTo>
                  <a:cubicBezTo>
                    <a:pt x="8392" y="875"/>
                    <a:pt x="8252" y="787"/>
                    <a:pt x="8059" y="770"/>
                  </a:cubicBezTo>
                  <a:cubicBezTo>
                    <a:pt x="6941" y="683"/>
                    <a:pt x="5227" y="525"/>
                    <a:pt x="3672" y="385"/>
                  </a:cubicBezTo>
                  <a:cubicBezTo>
                    <a:pt x="2116" y="263"/>
                    <a:pt x="682" y="141"/>
                    <a:pt x="210" y="14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337;p15"/>
            <p:cNvSpPr/>
            <p:nvPr>
              <p:custDataLst>
                <p:tags r:id="rId85"/>
              </p:custDataLst>
            </p:nvPr>
          </p:nvSpPr>
          <p:spPr>
            <a:xfrm rot="1647796">
              <a:off x="7782" y="3809"/>
              <a:ext cx="433" cy="455"/>
            </a:xfrm>
            <a:custGeom>
              <a:avLst/>
              <a:gdLst/>
              <a:ahLst/>
              <a:cxnLst/>
              <a:rect l="l" t="t" r="r" b="b"/>
              <a:pathLst>
                <a:path w="9056" h="10070" extrusionOk="0">
                  <a:moveTo>
                    <a:pt x="298" y="158"/>
                  </a:moveTo>
                  <a:lnTo>
                    <a:pt x="175" y="175"/>
                  </a:lnTo>
                  <a:lnTo>
                    <a:pt x="140" y="175"/>
                  </a:lnTo>
                  <a:lnTo>
                    <a:pt x="298" y="158"/>
                  </a:lnTo>
                  <a:close/>
                  <a:moveTo>
                    <a:pt x="350" y="298"/>
                  </a:moveTo>
                  <a:cubicBezTo>
                    <a:pt x="822" y="298"/>
                    <a:pt x="2256" y="420"/>
                    <a:pt x="3812" y="542"/>
                  </a:cubicBezTo>
                  <a:cubicBezTo>
                    <a:pt x="5367" y="682"/>
                    <a:pt x="7081" y="840"/>
                    <a:pt x="8199" y="927"/>
                  </a:cubicBezTo>
                  <a:cubicBezTo>
                    <a:pt x="8392" y="944"/>
                    <a:pt x="8532" y="1032"/>
                    <a:pt x="8619" y="1154"/>
                  </a:cubicBezTo>
                  <a:cubicBezTo>
                    <a:pt x="8706" y="1277"/>
                    <a:pt x="8759" y="1469"/>
                    <a:pt x="8759" y="1661"/>
                  </a:cubicBezTo>
                  <a:cubicBezTo>
                    <a:pt x="8759" y="1801"/>
                    <a:pt x="8741" y="1958"/>
                    <a:pt x="8689" y="2098"/>
                  </a:cubicBezTo>
                  <a:lnTo>
                    <a:pt x="5193" y="9825"/>
                  </a:lnTo>
                  <a:cubicBezTo>
                    <a:pt x="5175" y="9790"/>
                    <a:pt x="5140" y="9772"/>
                    <a:pt x="5123" y="9737"/>
                  </a:cubicBezTo>
                  <a:cubicBezTo>
                    <a:pt x="4668" y="9003"/>
                    <a:pt x="3514" y="7150"/>
                    <a:pt x="2448" y="5210"/>
                  </a:cubicBezTo>
                  <a:cubicBezTo>
                    <a:pt x="1906" y="4231"/>
                    <a:pt x="1399" y="3234"/>
                    <a:pt x="1015" y="2360"/>
                  </a:cubicBezTo>
                  <a:cubicBezTo>
                    <a:pt x="647" y="1539"/>
                    <a:pt x="403" y="822"/>
                    <a:pt x="315" y="298"/>
                  </a:cubicBezTo>
                  <a:close/>
                  <a:moveTo>
                    <a:pt x="333" y="0"/>
                  </a:moveTo>
                  <a:cubicBezTo>
                    <a:pt x="280" y="0"/>
                    <a:pt x="228" y="0"/>
                    <a:pt x="175" y="18"/>
                  </a:cubicBezTo>
                  <a:lnTo>
                    <a:pt x="106" y="18"/>
                  </a:lnTo>
                  <a:lnTo>
                    <a:pt x="53" y="53"/>
                  </a:lnTo>
                  <a:cubicBezTo>
                    <a:pt x="36" y="70"/>
                    <a:pt x="1" y="123"/>
                    <a:pt x="1" y="175"/>
                  </a:cubicBezTo>
                  <a:lnTo>
                    <a:pt x="1" y="193"/>
                  </a:lnTo>
                  <a:cubicBezTo>
                    <a:pt x="53" y="682"/>
                    <a:pt x="263" y="1329"/>
                    <a:pt x="578" y="2063"/>
                  </a:cubicBezTo>
                  <a:cubicBezTo>
                    <a:pt x="1399" y="3427"/>
                    <a:pt x="2133" y="4860"/>
                    <a:pt x="2868" y="6241"/>
                  </a:cubicBezTo>
                  <a:cubicBezTo>
                    <a:pt x="3479" y="7412"/>
                    <a:pt x="4161" y="8531"/>
                    <a:pt x="4860" y="9650"/>
                  </a:cubicBezTo>
                  <a:cubicBezTo>
                    <a:pt x="4983" y="9860"/>
                    <a:pt x="5175" y="10000"/>
                    <a:pt x="5402" y="10070"/>
                  </a:cubicBezTo>
                  <a:lnTo>
                    <a:pt x="8969" y="2203"/>
                  </a:lnTo>
                  <a:lnTo>
                    <a:pt x="8969" y="2186"/>
                  </a:lnTo>
                  <a:cubicBezTo>
                    <a:pt x="9021" y="2011"/>
                    <a:pt x="9056" y="1836"/>
                    <a:pt x="9056" y="1661"/>
                  </a:cubicBezTo>
                  <a:cubicBezTo>
                    <a:pt x="9056" y="1416"/>
                    <a:pt x="8986" y="1172"/>
                    <a:pt x="8864" y="979"/>
                  </a:cubicBezTo>
                  <a:cubicBezTo>
                    <a:pt x="8724" y="787"/>
                    <a:pt x="8497" y="647"/>
                    <a:pt x="8217" y="630"/>
                  </a:cubicBezTo>
                  <a:cubicBezTo>
                    <a:pt x="7116" y="560"/>
                    <a:pt x="5402" y="402"/>
                    <a:pt x="3829" y="263"/>
                  </a:cubicBezTo>
                  <a:cubicBezTo>
                    <a:pt x="2273" y="123"/>
                    <a:pt x="857" y="0"/>
                    <a:pt x="333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338;p15"/>
            <p:cNvSpPr/>
            <p:nvPr>
              <p:custDataLst>
                <p:tags r:id="rId86"/>
              </p:custDataLst>
            </p:nvPr>
          </p:nvSpPr>
          <p:spPr>
            <a:xfrm rot="1647796">
              <a:off x="7793" y="3863"/>
              <a:ext cx="231" cy="371"/>
            </a:xfrm>
            <a:custGeom>
              <a:avLst/>
              <a:gdLst/>
              <a:ahLst/>
              <a:cxnLst/>
              <a:rect l="l" t="t" r="r" b="b"/>
              <a:pathLst>
                <a:path w="4826" h="8217" extrusionOk="0">
                  <a:moveTo>
                    <a:pt x="1" y="0"/>
                  </a:moveTo>
                  <a:cubicBezTo>
                    <a:pt x="105" y="262"/>
                    <a:pt x="210" y="525"/>
                    <a:pt x="350" y="804"/>
                  </a:cubicBezTo>
                  <a:cubicBezTo>
                    <a:pt x="1819" y="3968"/>
                    <a:pt x="4511" y="8146"/>
                    <a:pt x="4511" y="8146"/>
                  </a:cubicBezTo>
                  <a:cubicBezTo>
                    <a:pt x="4528" y="8181"/>
                    <a:pt x="4581" y="8216"/>
                    <a:pt x="4633" y="8216"/>
                  </a:cubicBezTo>
                  <a:lnTo>
                    <a:pt x="4651" y="8216"/>
                  </a:lnTo>
                  <a:cubicBezTo>
                    <a:pt x="4703" y="8216"/>
                    <a:pt x="4738" y="8181"/>
                    <a:pt x="4755" y="8129"/>
                  </a:cubicBezTo>
                  <a:lnTo>
                    <a:pt x="4825" y="8007"/>
                  </a:lnTo>
                  <a:cubicBezTo>
                    <a:pt x="4598" y="7937"/>
                    <a:pt x="4406" y="7797"/>
                    <a:pt x="4283" y="7587"/>
                  </a:cubicBezTo>
                  <a:cubicBezTo>
                    <a:pt x="3584" y="6468"/>
                    <a:pt x="2902" y="5349"/>
                    <a:pt x="2291" y="4178"/>
                  </a:cubicBezTo>
                  <a:cubicBezTo>
                    <a:pt x="1556" y="2797"/>
                    <a:pt x="822" y="1364"/>
                    <a:pt x="1" y="0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339;p15"/>
            <p:cNvSpPr/>
            <p:nvPr>
              <p:custDataLst>
                <p:tags r:id="rId87"/>
              </p:custDataLst>
            </p:nvPr>
          </p:nvSpPr>
          <p:spPr>
            <a:xfrm rot="1647796">
              <a:off x="8841" y="2658"/>
              <a:ext cx="274" cy="378"/>
            </a:xfrm>
            <a:custGeom>
              <a:avLst/>
              <a:gdLst/>
              <a:ahLst/>
              <a:cxnLst/>
              <a:rect l="l" t="t" r="r" b="b"/>
              <a:pathLst>
                <a:path w="5734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9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341;p15"/>
            <p:cNvSpPr/>
            <p:nvPr>
              <p:custDataLst>
                <p:tags r:id="rId88"/>
              </p:custDataLst>
            </p:nvPr>
          </p:nvSpPr>
          <p:spPr>
            <a:xfrm rot="1647796">
              <a:off x="7752" y="3783"/>
              <a:ext cx="421" cy="466"/>
            </a:xfrm>
            <a:custGeom>
              <a:avLst/>
              <a:gdLst/>
              <a:ahLst/>
              <a:cxnLst/>
              <a:rect l="l" t="t" r="r" b="b"/>
              <a:pathLst>
                <a:path w="8794" h="10328" extrusionOk="0">
                  <a:moveTo>
                    <a:pt x="343" y="0"/>
                  </a:moveTo>
                  <a:cubicBezTo>
                    <a:pt x="124" y="0"/>
                    <a:pt x="0" y="10"/>
                    <a:pt x="0" y="31"/>
                  </a:cubicBezTo>
                  <a:cubicBezTo>
                    <a:pt x="280" y="2566"/>
                    <a:pt x="5787" y="10328"/>
                    <a:pt x="5787" y="10328"/>
                  </a:cubicBezTo>
                  <a:lnTo>
                    <a:pt x="8584" y="1762"/>
                  </a:lnTo>
                  <a:cubicBezTo>
                    <a:pt x="8794" y="1150"/>
                    <a:pt x="8356" y="503"/>
                    <a:pt x="7710" y="451"/>
                  </a:cubicBezTo>
                  <a:cubicBezTo>
                    <a:pt x="5609" y="288"/>
                    <a:pt x="1544" y="0"/>
                    <a:pt x="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340;p15"/>
            <p:cNvSpPr/>
            <p:nvPr>
              <p:custDataLst>
                <p:tags r:id="rId89"/>
              </p:custDataLst>
            </p:nvPr>
          </p:nvSpPr>
          <p:spPr>
            <a:xfrm rot="1647796">
              <a:off x="8833" y="2651"/>
              <a:ext cx="289" cy="392"/>
            </a:xfrm>
            <a:custGeom>
              <a:avLst/>
              <a:gdLst/>
              <a:ahLst/>
              <a:cxnLst/>
              <a:rect l="l" t="t" r="r" b="b"/>
              <a:pathLst>
                <a:path w="6032" h="8689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5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805" y="53"/>
                    <a:pt x="787" y="141"/>
                  </a:cubicBezTo>
                  <a:lnTo>
                    <a:pt x="18" y="8042"/>
                  </a:lnTo>
                  <a:cubicBezTo>
                    <a:pt x="1" y="8112"/>
                    <a:pt x="71" y="8182"/>
                    <a:pt x="141" y="8199"/>
                  </a:cubicBezTo>
                  <a:lnTo>
                    <a:pt x="5088" y="8689"/>
                  </a:lnTo>
                  <a:cubicBezTo>
                    <a:pt x="5140" y="8689"/>
                    <a:pt x="5175" y="8671"/>
                    <a:pt x="5210" y="8654"/>
                  </a:cubicBezTo>
                  <a:cubicBezTo>
                    <a:pt x="5228" y="8619"/>
                    <a:pt x="5245" y="8584"/>
                    <a:pt x="5263" y="8549"/>
                  </a:cubicBezTo>
                  <a:lnTo>
                    <a:pt x="6032" y="648"/>
                  </a:lnTo>
                  <a:cubicBezTo>
                    <a:pt x="6032" y="613"/>
                    <a:pt x="6014" y="578"/>
                    <a:pt x="5997" y="543"/>
                  </a:cubicBezTo>
                  <a:cubicBezTo>
                    <a:pt x="5979" y="525"/>
                    <a:pt x="5944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342;p15"/>
            <p:cNvSpPr/>
            <p:nvPr>
              <p:custDataLst>
                <p:tags r:id="rId90"/>
              </p:custDataLst>
            </p:nvPr>
          </p:nvSpPr>
          <p:spPr>
            <a:xfrm rot="1647796">
              <a:off x="7746" y="3775"/>
              <a:ext cx="427" cy="479"/>
            </a:xfrm>
            <a:custGeom>
              <a:avLst/>
              <a:gdLst/>
              <a:ahLst/>
              <a:cxnLst/>
              <a:rect l="l" t="t" r="r" b="b"/>
              <a:pathLst>
                <a:path w="8917" h="10612" extrusionOk="0">
                  <a:moveTo>
                    <a:pt x="490" y="297"/>
                  </a:moveTo>
                  <a:cubicBezTo>
                    <a:pt x="1679" y="297"/>
                    <a:pt x="5752" y="577"/>
                    <a:pt x="7832" y="734"/>
                  </a:cubicBezTo>
                  <a:cubicBezTo>
                    <a:pt x="8304" y="769"/>
                    <a:pt x="8636" y="1171"/>
                    <a:pt x="8636" y="1591"/>
                  </a:cubicBezTo>
                  <a:cubicBezTo>
                    <a:pt x="8636" y="1678"/>
                    <a:pt x="8619" y="1783"/>
                    <a:pt x="8584" y="1871"/>
                  </a:cubicBezTo>
                  <a:lnTo>
                    <a:pt x="5890" y="10154"/>
                  </a:lnTo>
                  <a:lnTo>
                    <a:pt x="5890" y="10154"/>
                  </a:lnTo>
                  <a:cubicBezTo>
                    <a:pt x="5869" y="10123"/>
                    <a:pt x="5846" y="10089"/>
                    <a:pt x="5822" y="10052"/>
                  </a:cubicBezTo>
                  <a:cubicBezTo>
                    <a:pt x="5280" y="9283"/>
                    <a:pt x="3969" y="7360"/>
                    <a:pt x="2745" y="5349"/>
                  </a:cubicBezTo>
                  <a:cubicBezTo>
                    <a:pt x="2133" y="4336"/>
                    <a:pt x="1539" y="3304"/>
                    <a:pt x="1102" y="2395"/>
                  </a:cubicBezTo>
                  <a:cubicBezTo>
                    <a:pt x="686" y="1563"/>
                    <a:pt x="402" y="820"/>
                    <a:pt x="316" y="297"/>
                  </a:cubicBezTo>
                  <a:close/>
                  <a:moveTo>
                    <a:pt x="490" y="0"/>
                  </a:moveTo>
                  <a:cubicBezTo>
                    <a:pt x="385" y="0"/>
                    <a:pt x="298" y="0"/>
                    <a:pt x="228" y="18"/>
                  </a:cubicBezTo>
                  <a:lnTo>
                    <a:pt x="140" y="18"/>
                  </a:lnTo>
                  <a:lnTo>
                    <a:pt x="70" y="53"/>
                  </a:lnTo>
                  <a:lnTo>
                    <a:pt x="36" y="88"/>
                  </a:lnTo>
                  <a:cubicBezTo>
                    <a:pt x="18" y="105"/>
                    <a:pt x="1" y="140"/>
                    <a:pt x="1" y="175"/>
                  </a:cubicBezTo>
                  <a:lnTo>
                    <a:pt x="1" y="193"/>
                  </a:lnTo>
                  <a:cubicBezTo>
                    <a:pt x="70" y="874"/>
                    <a:pt x="473" y="1836"/>
                    <a:pt x="1032" y="2920"/>
                  </a:cubicBezTo>
                  <a:cubicBezTo>
                    <a:pt x="2710" y="6189"/>
                    <a:pt x="5822" y="10541"/>
                    <a:pt x="5822" y="10541"/>
                  </a:cubicBezTo>
                  <a:cubicBezTo>
                    <a:pt x="5839" y="10594"/>
                    <a:pt x="5909" y="10611"/>
                    <a:pt x="5962" y="10611"/>
                  </a:cubicBezTo>
                  <a:cubicBezTo>
                    <a:pt x="6014" y="10594"/>
                    <a:pt x="6049" y="10559"/>
                    <a:pt x="6067" y="10506"/>
                  </a:cubicBezTo>
                  <a:lnTo>
                    <a:pt x="8864" y="1958"/>
                  </a:lnTo>
                  <a:cubicBezTo>
                    <a:pt x="8899" y="1836"/>
                    <a:pt x="8916" y="1713"/>
                    <a:pt x="8916" y="1591"/>
                  </a:cubicBezTo>
                  <a:cubicBezTo>
                    <a:pt x="8916" y="1014"/>
                    <a:pt x="8479" y="507"/>
                    <a:pt x="7867" y="455"/>
                  </a:cubicBezTo>
                  <a:cubicBezTo>
                    <a:pt x="5769" y="297"/>
                    <a:pt x="1714" y="0"/>
                    <a:pt x="49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343;p15"/>
            <p:cNvSpPr/>
            <p:nvPr>
              <p:custDataLst>
                <p:tags r:id="rId91"/>
              </p:custDataLst>
            </p:nvPr>
          </p:nvSpPr>
          <p:spPr>
            <a:xfrm rot="1647796">
              <a:off x="7266" y="4972"/>
              <a:ext cx="3927" cy="362"/>
            </a:xfrm>
            <a:custGeom>
              <a:avLst/>
              <a:gdLst/>
              <a:ahLst/>
              <a:cxnLst/>
              <a:rect l="l" t="t" r="r" b="b"/>
              <a:pathLst>
                <a:path w="82093" h="8008" extrusionOk="0">
                  <a:moveTo>
                    <a:pt x="0" y="1"/>
                  </a:moveTo>
                  <a:lnTo>
                    <a:pt x="82092" y="8007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344;p15"/>
            <p:cNvSpPr/>
            <p:nvPr>
              <p:custDataLst>
                <p:tags r:id="rId92"/>
              </p:custDataLst>
            </p:nvPr>
          </p:nvSpPr>
          <p:spPr>
            <a:xfrm rot="1647796">
              <a:off x="7259" y="4965"/>
              <a:ext cx="3942" cy="375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5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346;p15"/>
            <p:cNvSpPr/>
            <p:nvPr>
              <p:custDataLst>
                <p:tags r:id="rId93"/>
              </p:custDataLst>
            </p:nvPr>
          </p:nvSpPr>
          <p:spPr>
            <a:xfrm rot="1647796">
              <a:off x="7240" y="5000"/>
              <a:ext cx="3942" cy="375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6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363636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345;p15"/>
            <p:cNvSpPr/>
            <p:nvPr>
              <p:custDataLst>
                <p:tags r:id="rId94"/>
              </p:custDataLst>
            </p:nvPr>
          </p:nvSpPr>
          <p:spPr>
            <a:xfrm rot="1647796">
              <a:off x="7248" y="5007"/>
              <a:ext cx="3927" cy="361"/>
            </a:xfrm>
            <a:custGeom>
              <a:avLst/>
              <a:gdLst/>
              <a:ahLst/>
              <a:cxnLst/>
              <a:rect l="l" t="t" r="r" b="b"/>
              <a:pathLst>
                <a:path w="82093" h="8007" extrusionOk="0">
                  <a:moveTo>
                    <a:pt x="0" y="0"/>
                  </a:moveTo>
                  <a:lnTo>
                    <a:pt x="82092" y="8006"/>
                  </a:lnTo>
                </a:path>
              </a:pathLst>
            </a:custGeom>
            <a:solidFill>
              <a:srgbClr val="F2F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347;p15"/>
            <p:cNvSpPr/>
            <p:nvPr>
              <p:custDataLst>
                <p:tags r:id="rId95"/>
              </p:custDataLst>
            </p:nvPr>
          </p:nvSpPr>
          <p:spPr>
            <a:xfrm rot="1647796">
              <a:off x="8919" y="5316"/>
              <a:ext cx="311" cy="170"/>
            </a:xfrm>
            <a:custGeom>
              <a:avLst/>
              <a:gdLst/>
              <a:ahLst/>
              <a:cxnLst/>
              <a:rect l="l" t="t" r="r" b="b"/>
              <a:pathLst>
                <a:path w="6504" h="3758" extrusionOk="0">
                  <a:moveTo>
                    <a:pt x="211" y="0"/>
                  </a:moveTo>
                  <a:lnTo>
                    <a:pt x="176" y="297"/>
                  </a:lnTo>
                  <a:cubicBezTo>
                    <a:pt x="1" y="2028"/>
                    <a:pt x="1277" y="3584"/>
                    <a:pt x="3025" y="3741"/>
                  </a:cubicBezTo>
                  <a:cubicBezTo>
                    <a:pt x="3132" y="3752"/>
                    <a:pt x="3237" y="3757"/>
                    <a:pt x="3342" y="3757"/>
                  </a:cubicBezTo>
                  <a:cubicBezTo>
                    <a:pt x="4942" y="3757"/>
                    <a:pt x="6321" y="2533"/>
                    <a:pt x="6469" y="909"/>
                  </a:cubicBezTo>
                  <a:lnTo>
                    <a:pt x="6504" y="612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" name="组合 209"/>
            <p:cNvGrpSpPr/>
            <p:nvPr/>
          </p:nvGrpSpPr>
          <p:grpSpPr>
            <a:xfrm>
              <a:off x="9660" y="4642"/>
              <a:ext cx="1609" cy="618"/>
              <a:chOff x="10031" y="5233"/>
              <a:chExt cx="1146" cy="440"/>
            </a:xfrm>
            <a:solidFill>
              <a:srgbClr val="363636"/>
            </a:solidFill>
          </p:grpSpPr>
          <p:sp>
            <p:nvSpPr>
              <p:cNvPr id="211" name="Google Shape;390;p15"/>
              <p:cNvSpPr/>
              <p:nvPr>
                <p:custDataLst>
                  <p:tags r:id="rId101"/>
                </p:custDataLst>
              </p:nvPr>
            </p:nvSpPr>
            <p:spPr>
              <a:xfrm rot="1647796">
                <a:off x="10031" y="5616"/>
                <a:ext cx="909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9004" h="1263" extrusionOk="0">
                    <a:moveTo>
                      <a:pt x="106" y="1"/>
                    </a:moveTo>
                    <a:cubicBezTo>
                      <a:pt x="1" y="1"/>
                      <a:pt x="1" y="158"/>
                      <a:pt x="106" y="176"/>
                    </a:cubicBezTo>
                    <a:cubicBezTo>
                      <a:pt x="3270" y="490"/>
                      <a:pt x="6452" y="735"/>
                      <a:pt x="9633" y="910"/>
                    </a:cubicBezTo>
                    <a:cubicBezTo>
                      <a:pt x="12128" y="1052"/>
                      <a:pt x="14658" y="1263"/>
                      <a:pt x="17166" y="1263"/>
                    </a:cubicBezTo>
                    <a:cubicBezTo>
                      <a:pt x="17751" y="1263"/>
                      <a:pt x="18334" y="1251"/>
                      <a:pt x="18916" y="1225"/>
                    </a:cubicBezTo>
                    <a:cubicBezTo>
                      <a:pt x="19003" y="1207"/>
                      <a:pt x="18968" y="1085"/>
                      <a:pt x="18898" y="1085"/>
                    </a:cubicBezTo>
                    <a:cubicBezTo>
                      <a:pt x="15979" y="823"/>
                      <a:pt x="13007" y="858"/>
                      <a:pt x="10070" y="700"/>
                    </a:cubicBezTo>
                    <a:cubicBezTo>
                      <a:pt x="6749" y="525"/>
                      <a:pt x="3427" y="281"/>
                      <a:pt x="1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391;p15"/>
              <p:cNvSpPr/>
              <p:nvPr>
                <p:custDataLst>
                  <p:tags r:id="rId102"/>
                </p:custDataLst>
              </p:nvPr>
            </p:nvSpPr>
            <p:spPr>
              <a:xfrm rot="1647796">
                <a:off x="10124" y="5545"/>
                <a:ext cx="876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8303" h="1372" extrusionOk="0">
                    <a:moveTo>
                      <a:pt x="106" y="0"/>
                    </a:moveTo>
                    <a:cubicBezTo>
                      <a:pt x="0" y="0"/>
                      <a:pt x="6" y="159"/>
                      <a:pt x="122" y="176"/>
                    </a:cubicBezTo>
                    <a:cubicBezTo>
                      <a:pt x="3164" y="613"/>
                      <a:pt x="6206" y="928"/>
                      <a:pt x="9282" y="1120"/>
                    </a:cubicBezTo>
                    <a:cubicBezTo>
                      <a:pt x="11260" y="1238"/>
                      <a:pt x="13285" y="1371"/>
                      <a:pt x="15293" y="1371"/>
                    </a:cubicBezTo>
                    <a:cubicBezTo>
                      <a:pt x="16268" y="1371"/>
                      <a:pt x="17238" y="1340"/>
                      <a:pt x="18198" y="1260"/>
                    </a:cubicBezTo>
                    <a:cubicBezTo>
                      <a:pt x="18303" y="1260"/>
                      <a:pt x="18268" y="1138"/>
                      <a:pt x="18180" y="1120"/>
                    </a:cubicBezTo>
                    <a:cubicBezTo>
                      <a:pt x="15121" y="963"/>
                      <a:pt x="12062" y="1050"/>
                      <a:pt x="9003" y="875"/>
                    </a:cubicBezTo>
                    <a:cubicBezTo>
                      <a:pt x="6031" y="683"/>
                      <a:pt x="3077" y="403"/>
                      <a:pt x="122" y="1"/>
                    </a:cubicBezTo>
                    <a:cubicBezTo>
                      <a:pt x="116" y="0"/>
                      <a:pt x="111" y="0"/>
                      <a:pt x="1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392;p15"/>
              <p:cNvSpPr/>
              <p:nvPr>
                <p:custDataLst>
                  <p:tags r:id="rId103"/>
                </p:custDataLst>
              </p:nvPr>
            </p:nvSpPr>
            <p:spPr>
              <a:xfrm rot="1647796">
                <a:off x="10207" y="5451"/>
                <a:ext cx="846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518" extrusionOk="0">
                    <a:moveTo>
                      <a:pt x="104" y="0"/>
                    </a:moveTo>
                    <a:cubicBezTo>
                      <a:pt x="0" y="0"/>
                      <a:pt x="6" y="142"/>
                      <a:pt x="105" y="159"/>
                    </a:cubicBezTo>
                    <a:cubicBezTo>
                      <a:pt x="3042" y="561"/>
                      <a:pt x="5996" y="876"/>
                      <a:pt x="8951" y="1103"/>
                    </a:cubicBezTo>
                    <a:cubicBezTo>
                      <a:pt x="11462" y="1303"/>
                      <a:pt x="14001" y="1517"/>
                      <a:pt x="16531" y="1517"/>
                    </a:cubicBezTo>
                    <a:cubicBezTo>
                      <a:pt x="16872" y="1517"/>
                      <a:pt x="17212" y="1513"/>
                      <a:pt x="17551" y="1505"/>
                    </a:cubicBezTo>
                    <a:cubicBezTo>
                      <a:pt x="17674" y="1505"/>
                      <a:pt x="17639" y="1295"/>
                      <a:pt x="17534" y="1278"/>
                    </a:cubicBezTo>
                    <a:cubicBezTo>
                      <a:pt x="14632" y="1068"/>
                      <a:pt x="11713" y="1015"/>
                      <a:pt x="8793" y="806"/>
                    </a:cubicBezTo>
                    <a:cubicBezTo>
                      <a:pt x="5891" y="613"/>
                      <a:pt x="3007" y="334"/>
                      <a:pt x="122" y="1"/>
                    </a:cubicBez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393;p15"/>
              <p:cNvSpPr/>
              <p:nvPr>
                <p:custDataLst>
                  <p:tags r:id="rId104"/>
                </p:custDataLst>
              </p:nvPr>
            </p:nvSpPr>
            <p:spPr>
              <a:xfrm rot="1647796">
                <a:off x="10278" y="5386"/>
                <a:ext cx="865" cy="39"/>
              </a:xfrm>
              <a:custGeom>
                <a:avLst/>
                <a:gdLst/>
                <a:ahLst/>
                <a:cxnLst/>
                <a:rect l="l" t="t" r="r" b="b"/>
                <a:pathLst>
                  <a:path w="18077" h="871" extrusionOk="0">
                    <a:moveTo>
                      <a:pt x="140" y="1"/>
                    </a:moveTo>
                    <a:cubicBezTo>
                      <a:pt x="1" y="1"/>
                      <a:pt x="1" y="210"/>
                      <a:pt x="140" y="228"/>
                    </a:cubicBezTo>
                    <a:cubicBezTo>
                      <a:pt x="3147" y="490"/>
                      <a:pt x="6154" y="700"/>
                      <a:pt x="9178" y="787"/>
                    </a:cubicBezTo>
                    <a:cubicBezTo>
                      <a:pt x="10664" y="822"/>
                      <a:pt x="12150" y="840"/>
                      <a:pt x="13636" y="840"/>
                    </a:cubicBezTo>
                    <a:cubicBezTo>
                      <a:pt x="14327" y="840"/>
                      <a:pt x="15061" y="870"/>
                      <a:pt x="15795" y="870"/>
                    </a:cubicBezTo>
                    <a:cubicBezTo>
                      <a:pt x="16529" y="870"/>
                      <a:pt x="17263" y="840"/>
                      <a:pt x="17954" y="717"/>
                    </a:cubicBezTo>
                    <a:cubicBezTo>
                      <a:pt x="18076" y="682"/>
                      <a:pt x="18041" y="508"/>
                      <a:pt x="17936" y="508"/>
                    </a:cubicBezTo>
                    <a:cubicBezTo>
                      <a:pt x="17464" y="449"/>
                      <a:pt x="16985" y="430"/>
                      <a:pt x="16502" y="430"/>
                    </a:cubicBezTo>
                    <a:cubicBezTo>
                      <a:pt x="15538" y="430"/>
                      <a:pt x="14563" y="508"/>
                      <a:pt x="13619" y="508"/>
                    </a:cubicBezTo>
                    <a:cubicBezTo>
                      <a:pt x="13220" y="512"/>
                      <a:pt x="12822" y="515"/>
                      <a:pt x="12424" y="515"/>
                    </a:cubicBezTo>
                    <a:cubicBezTo>
                      <a:pt x="11336" y="515"/>
                      <a:pt x="10249" y="498"/>
                      <a:pt x="9161" y="473"/>
                    </a:cubicBezTo>
                    <a:cubicBezTo>
                      <a:pt x="6154" y="385"/>
                      <a:pt x="3147" y="245"/>
                      <a:pt x="1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394;p15"/>
              <p:cNvSpPr/>
              <p:nvPr>
                <p:custDataLst>
                  <p:tags r:id="rId105"/>
                </p:custDataLst>
              </p:nvPr>
            </p:nvSpPr>
            <p:spPr>
              <a:xfrm rot="1647796">
                <a:off x="10362" y="5233"/>
                <a:ext cx="815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7028" h="1365" extrusionOk="0">
                    <a:moveTo>
                      <a:pt x="107" y="0"/>
                    </a:moveTo>
                    <a:cubicBezTo>
                      <a:pt x="1" y="0"/>
                      <a:pt x="5" y="177"/>
                      <a:pt x="105" y="194"/>
                    </a:cubicBezTo>
                    <a:cubicBezTo>
                      <a:pt x="4505" y="908"/>
                      <a:pt x="9016" y="1365"/>
                      <a:pt x="13505" y="1365"/>
                    </a:cubicBezTo>
                    <a:cubicBezTo>
                      <a:pt x="14617" y="1365"/>
                      <a:pt x="15728" y="1337"/>
                      <a:pt x="16835" y="1278"/>
                    </a:cubicBezTo>
                    <a:cubicBezTo>
                      <a:pt x="17027" y="1260"/>
                      <a:pt x="16922" y="981"/>
                      <a:pt x="16765" y="981"/>
                    </a:cubicBezTo>
                    <a:cubicBezTo>
                      <a:pt x="16113" y="989"/>
                      <a:pt x="15462" y="993"/>
                      <a:pt x="14812" y="993"/>
                    </a:cubicBezTo>
                    <a:cubicBezTo>
                      <a:pt x="9884" y="993"/>
                      <a:pt x="5003" y="743"/>
                      <a:pt x="123" y="2"/>
                    </a:cubicBezTo>
                    <a:cubicBezTo>
                      <a:pt x="117" y="1"/>
                      <a:pt x="112" y="0"/>
                      <a:pt x="1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组合 219"/>
            <p:cNvGrpSpPr/>
            <p:nvPr/>
          </p:nvGrpSpPr>
          <p:grpSpPr>
            <a:xfrm>
              <a:off x="8071" y="3575"/>
              <a:ext cx="1609" cy="618"/>
              <a:chOff x="10031" y="5233"/>
              <a:chExt cx="1146" cy="440"/>
            </a:xfrm>
            <a:solidFill>
              <a:srgbClr val="363636"/>
            </a:solidFill>
          </p:grpSpPr>
          <p:sp>
            <p:nvSpPr>
              <p:cNvPr id="221" name="Google Shape;390;p15"/>
              <p:cNvSpPr/>
              <p:nvPr>
                <p:custDataLst>
                  <p:tags r:id="rId96"/>
                </p:custDataLst>
              </p:nvPr>
            </p:nvSpPr>
            <p:spPr>
              <a:xfrm rot="1647796">
                <a:off x="10031" y="5616"/>
                <a:ext cx="909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9004" h="1263" extrusionOk="0">
                    <a:moveTo>
                      <a:pt x="106" y="1"/>
                    </a:moveTo>
                    <a:cubicBezTo>
                      <a:pt x="1" y="1"/>
                      <a:pt x="1" y="158"/>
                      <a:pt x="106" y="176"/>
                    </a:cubicBezTo>
                    <a:cubicBezTo>
                      <a:pt x="3270" y="490"/>
                      <a:pt x="6452" y="735"/>
                      <a:pt x="9633" y="910"/>
                    </a:cubicBezTo>
                    <a:cubicBezTo>
                      <a:pt x="12128" y="1052"/>
                      <a:pt x="14658" y="1263"/>
                      <a:pt x="17166" y="1263"/>
                    </a:cubicBezTo>
                    <a:cubicBezTo>
                      <a:pt x="17751" y="1263"/>
                      <a:pt x="18334" y="1251"/>
                      <a:pt x="18916" y="1225"/>
                    </a:cubicBezTo>
                    <a:cubicBezTo>
                      <a:pt x="19003" y="1207"/>
                      <a:pt x="18968" y="1085"/>
                      <a:pt x="18898" y="1085"/>
                    </a:cubicBezTo>
                    <a:cubicBezTo>
                      <a:pt x="15979" y="823"/>
                      <a:pt x="13007" y="858"/>
                      <a:pt x="10070" y="700"/>
                    </a:cubicBezTo>
                    <a:cubicBezTo>
                      <a:pt x="6749" y="525"/>
                      <a:pt x="3427" y="281"/>
                      <a:pt x="1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391;p15"/>
              <p:cNvSpPr/>
              <p:nvPr>
                <p:custDataLst>
                  <p:tags r:id="rId97"/>
                </p:custDataLst>
              </p:nvPr>
            </p:nvSpPr>
            <p:spPr>
              <a:xfrm rot="1647796">
                <a:off x="10124" y="5545"/>
                <a:ext cx="876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8303" h="1372" extrusionOk="0">
                    <a:moveTo>
                      <a:pt x="106" y="0"/>
                    </a:moveTo>
                    <a:cubicBezTo>
                      <a:pt x="0" y="0"/>
                      <a:pt x="6" y="159"/>
                      <a:pt x="122" y="176"/>
                    </a:cubicBezTo>
                    <a:cubicBezTo>
                      <a:pt x="3164" y="613"/>
                      <a:pt x="6206" y="928"/>
                      <a:pt x="9282" y="1120"/>
                    </a:cubicBezTo>
                    <a:cubicBezTo>
                      <a:pt x="11260" y="1238"/>
                      <a:pt x="13285" y="1371"/>
                      <a:pt x="15293" y="1371"/>
                    </a:cubicBezTo>
                    <a:cubicBezTo>
                      <a:pt x="16268" y="1371"/>
                      <a:pt x="17238" y="1340"/>
                      <a:pt x="18198" y="1260"/>
                    </a:cubicBezTo>
                    <a:cubicBezTo>
                      <a:pt x="18303" y="1260"/>
                      <a:pt x="18268" y="1138"/>
                      <a:pt x="18180" y="1120"/>
                    </a:cubicBezTo>
                    <a:cubicBezTo>
                      <a:pt x="15121" y="963"/>
                      <a:pt x="12062" y="1050"/>
                      <a:pt x="9003" y="875"/>
                    </a:cubicBezTo>
                    <a:cubicBezTo>
                      <a:pt x="6031" y="683"/>
                      <a:pt x="3077" y="403"/>
                      <a:pt x="122" y="1"/>
                    </a:cubicBezTo>
                    <a:cubicBezTo>
                      <a:pt x="116" y="0"/>
                      <a:pt x="111" y="0"/>
                      <a:pt x="1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392;p15"/>
              <p:cNvSpPr/>
              <p:nvPr>
                <p:custDataLst>
                  <p:tags r:id="rId98"/>
                </p:custDataLst>
              </p:nvPr>
            </p:nvSpPr>
            <p:spPr>
              <a:xfrm rot="1647796">
                <a:off x="10207" y="5451"/>
                <a:ext cx="846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1518" extrusionOk="0">
                    <a:moveTo>
                      <a:pt x="104" y="0"/>
                    </a:moveTo>
                    <a:cubicBezTo>
                      <a:pt x="0" y="0"/>
                      <a:pt x="6" y="142"/>
                      <a:pt x="105" y="159"/>
                    </a:cubicBezTo>
                    <a:cubicBezTo>
                      <a:pt x="3042" y="561"/>
                      <a:pt x="5996" y="876"/>
                      <a:pt x="8951" y="1103"/>
                    </a:cubicBezTo>
                    <a:cubicBezTo>
                      <a:pt x="11462" y="1303"/>
                      <a:pt x="14001" y="1517"/>
                      <a:pt x="16531" y="1517"/>
                    </a:cubicBezTo>
                    <a:cubicBezTo>
                      <a:pt x="16872" y="1517"/>
                      <a:pt x="17212" y="1513"/>
                      <a:pt x="17551" y="1505"/>
                    </a:cubicBezTo>
                    <a:cubicBezTo>
                      <a:pt x="17674" y="1505"/>
                      <a:pt x="17639" y="1295"/>
                      <a:pt x="17534" y="1278"/>
                    </a:cubicBezTo>
                    <a:cubicBezTo>
                      <a:pt x="14632" y="1068"/>
                      <a:pt x="11713" y="1015"/>
                      <a:pt x="8793" y="806"/>
                    </a:cubicBezTo>
                    <a:cubicBezTo>
                      <a:pt x="5891" y="613"/>
                      <a:pt x="3007" y="334"/>
                      <a:pt x="122" y="1"/>
                    </a:cubicBez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393;p15"/>
              <p:cNvSpPr/>
              <p:nvPr>
                <p:custDataLst>
                  <p:tags r:id="rId99"/>
                </p:custDataLst>
              </p:nvPr>
            </p:nvSpPr>
            <p:spPr>
              <a:xfrm rot="1647796">
                <a:off x="10278" y="5386"/>
                <a:ext cx="865" cy="39"/>
              </a:xfrm>
              <a:custGeom>
                <a:avLst/>
                <a:gdLst/>
                <a:ahLst/>
                <a:cxnLst/>
                <a:rect l="l" t="t" r="r" b="b"/>
                <a:pathLst>
                  <a:path w="18077" h="871" extrusionOk="0">
                    <a:moveTo>
                      <a:pt x="140" y="1"/>
                    </a:moveTo>
                    <a:cubicBezTo>
                      <a:pt x="1" y="1"/>
                      <a:pt x="1" y="210"/>
                      <a:pt x="140" y="228"/>
                    </a:cubicBezTo>
                    <a:cubicBezTo>
                      <a:pt x="3147" y="490"/>
                      <a:pt x="6154" y="700"/>
                      <a:pt x="9178" y="787"/>
                    </a:cubicBezTo>
                    <a:cubicBezTo>
                      <a:pt x="10664" y="822"/>
                      <a:pt x="12150" y="840"/>
                      <a:pt x="13636" y="840"/>
                    </a:cubicBezTo>
                    <a:cubicBezTo>
                      <a:pt x="14327" y="840"/>
                      <a:pt x="15061" y="870"/>
                      <a:pt x="15795" y="870"/>
                    </a:cubicBezTo>
                    <a:cubicBezTo>
                      <a:pt x="16529" y="870"/>
                      <a:pt x="17263" y="840"/>
                      <a:pt x="17954" y="717"/>
                    </a:cubicBezTo>
                    <a:cubicBezTo>
                      <a:pt x="18076" y="682"/>
                      <a:pt x="18041" y="508"/>
                      <a:pt x="17936" y="508"/>
                    </a:cubicBezTo>
                    <a:cubicBezTo>
                      <a:pt x="17464" y="449"/>
                      <a:pt x="16985" y="430"/>
                      <a:pt x="16502" y="430"/>
                    </a:cubicBezTo>
                    <a:cubicBezTo>
                      <a:pt x="15538" y="430"/>
                      <a:pt x="14563" y="508"/>
                      <a:pt x="13619" y="508"/>
                    </a:cubicBezTo>
                    <a:cubicBezTo>
                      <a:pt x="13220" y="512"/>
                      <a:pt x="12822" y="515"/>
                      <a:pt x="12424" y="515"/>
                    </a:cubicBezTo>
                    <a:cubicBezTo>
                      <a:pt x="11336" y="515"/>
                      <a:pt x="10249" y="498"/>
                      <a:pt x="9161" y="473"/>
                    </a:cubicBezTo>
                    <a:cubicBezTo>
                      <a:pt x="6154" y="385"/>
                      <a:pt x="3147" y="245"/>
                      <a:pt x="1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394;p15"/>
              <p:cNvSpPr/>
              <p:nvPr>
                <p:custDataLst>
                  <p:tags r:id="rId100"/>
                </p:custDataLst>
              </p:nvPr>
            </p:nvSpPr>
            <p:spPr>
              <a:xfrm rot="1647796">
                <a:off x="10362" y="5233"/>
                <a:ext cx="815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7028" h="1365" extrusionOk="0">
                    <a:moveTo>
                      <a:pt x="107" y="0"/>
                    </a:moveTo>
                    <a:cubicBezTo>
                      <a:pt x="1" y="0"/>
                      <a:pt x="5" y="177"/>
                      <a:pt x="105" y="194"/>
                    </a:cubicBezTo>
                    <a:cubicBezTo>
                      <a:pt x="4505" y="908"/>
                      <a:pt x="9016" y="1365"/>
                      <a:pt x="13505" y="1365"/>
                    </a:cubicBezTo>
                    <a:cubicBezTo>
                      <a:pt x="14617" y="1365"/>
                      <a:pt x="15728" y="1337"/>
                      <a:pt x="16835" y="1278"/>
                    </a:cubicBezTo>
                    <a:cubicBezTo>
                      <a:pt x="17027" y="1260"/>
                      <a:pt x="16922" y="981"/>
                      <a:pt x="16765" y="981"/>
                    </a:cubicBezTo>
                    <a:cubicBezTo>
                      <a:pt x="16113" y="989"/>
                      <a:pt x="15462" y="993"/>
                      <a:pt x="14812" y="993"/>
                    </a:cubicBezTo>
                    <a:cubicBezTo>
                      <a:pt x="9884" y="993"/>
                      <a:pt x="5003" y="743"/>
                      <a:pt x="123" y="2"/>
                    </a:cubicBezTo>
                    <a:cubicBezTo>
                      <a:pt x="117" y="1"/>
                      <a:pt x="112" y="0"/>
                      <a:pt x="1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6" name="组合 235"/>
          <p:cNvGrpSpPr/>
          <p:nvPr/>
        </p:nvGrpSpPr>
        <p:grpSpPr>
          <a:xfrm>
            <a:off x="7688580" y="197896"/>
            <a:ext cx="1322691" cy="1013684"/>
            <a:chOff x="11820" y="381"/>
            <a:chExt cx="1633" cy="1250"/>
          </a:xfrm>
        </p:grpSpPr>
        <p:sp>
          <p:nvSpPr>
            <p:cNvPr id="902" name="Google Shape;672;p17"/>
            <p:cNvSpPr/>
            <p:nvPr>
              <p:custDataLst>
                <p:tags r:id="rId29"/>
              </p:custDataLst>
            </p:nvPr>
          </p:nvSpPr>
          <p:spPr>
            <a:xfrm rot="12316570">
              <a:off x="12188" y="393"/>
              <a:ext cx="1265" cy="1205"/>
            </a:xfrm>
            <a:custGeom>
              <a:avLst/>
              <a:gdLst/>
              <a:ahLst/>
              <a:cxnLst/>
              <a:rect l="l" t="t" r="r" b="b"/>
              <a:pathLst>
                <a:path w="13951" h="13455" extrusionOk="0">
                  <a:moveTo>
                    <a:pt x="8654" y="0"/>
                  </a:moveTo>
                  <a:lnTo>
                    <a:pt x="263" y="6713"/>
                  </a:lnTo>
                  <a:cubicBezTo>
                    <a:pt x="53" y="6871"/>
                    <a:pt x="1" y="7150"/>
                    <a:pt x="123" y="7395"/>
                  </a:cubicBezTo>
                  <a:lnTo>
                    <a:pt x="263" y="7692"/>
                  </a:lnTo>
                  <a:cubicBezTo>
                    <a:pt x="1312" y="9912"/>
                    <a:pt x="2902" y="11835"/>
                    <a:pt x="4843" y="13321"/>
                  </a:cubicBezTo>
                  <a:cubicBezTo>
                    <a:pt x="4951" y="13411"/>
                    <a:pt x="5077" y="13455"/>
                    <a:pt x="5200" y="13455"/>
                  </a:cubicBezTo>
                  <a:cubicBezTo>
                    <a:pt x="5317" y="13455"/>
                    <a:pt x="5431" y="13415"/>
                    <a:pt x="5525" y="13339"/>
                  </a:cubicBezTo>
                  <a:lnTo>
                    <a:pt x="13951" y="6626"/>
                  </a:lnTo>
                  <a:lnTo>
                    <a:pt x="8654" y="0"/>
                  </a:lnTo>
                  <a:close/>
                </a:path>
              </a:pathLst>
            </a:custGeom>
            <a:solidFill>
              <a:srgbClr val="B2C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674;p17"/>
            <p:cNvSpPr/>
            <p:nvPr>
              <p:custDataLst>
                <p:tags r:id="rId30"/>
              </p:custDataLst>
            </p:nvPr>
          </p:nvSpPr>
          <p:spPr>
            <a:xfrm rot="12316570">
              <a:off x="12208" y="460"/>
              <a:ext cx="1229" cy="1160"/>
            </a:xfrm>
            <a:custGeom>
              <a:avLst/>
              <a:gdLst/>
              <a:ahLst/>
              <a:cxnLst/>
              <a:rect l="l" t="t" r="r" b="b"/>
              <a:pathLst>
                <a:path w="13549" h="12959" extrusionOk="0">
                  <a:moveTo>
                    <a:pt x="8671" y="0"/>
                  </a:moveTo>
                  <a:lnTo>
                    <a:pt x="263" y="6713"/>
                  </a:lnTo>
                  <a:cubicBezTo>
                    <a:pt x="71" y="6870"/>
                    <a:pt x="1" y="7132"/>
                    <a:pt x="105" y="7360"/>
                  </a:cubicBezTo>
                  <a:lnTo>
                    <a:pt x="228" y="7657"/>
                  </a:lnTo>
                  <a:cubicBezTo>
                    <a:pt x="1172" y="9720"/>
                    <a:pt x="2640" y="11503"/>
                    <a:pt x="4476" y="12849"/>
                  </a:cubicBezTo>
                  <a:cubicBezTo>
                    <a:pt x="4567" y="12923"/>
                    <a:pt x="4677" y="12958"/>
                    <a:pt x="4788" y="12958"/>
                  </a:cubicBezTo>
                  <a:cubicBezTo>
                    <a:pt x="4913" y="12958"/>
                    <a:pt x="5039" y="12914"/>
                    <a:pt x="5140" y="12831"/>
                  </a:cubicBezTo>
                  <a:lnTo>
                    <a:pt x="13549" y="6136"/>
                  </a:lnTo>
                  <a:lnTo>
                    <a:pt x="8671" y="0"/>
                  </a:lnTo>
                  <a:close/>
                </a:path>
              </a:pathLst>
            </a:custGeom>
            <a:solidFill>
              <a:srgbClr val="72A0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675;p17"/>
            <p:cNvSpPr/>
            <p:nvPr>
              <p:custDataLst>
                <p:tags r:id="rId31"/>
              </p:custDataLst>
            </p:nvPr>
          </p:nvSpPr>
          <p:spPr>
            <a:xfrm rot="12316570">
              <a:off x="12195" y="445"/>
              <a:ext cx="1251" cy="1186"/>
            </a:xfrm>
            <a:custGeom>
              <a:avLst/>
              <a:gdLst/>
              <a:ahLst/>
              <a:cxnLst/>
              <a:rect l="l" t="t" r="r" b="b"/>
              <a:pathLst>
                <a:path w="13793" h="13249" extrusionOk="0">
                  <a:moveTo>
                    <a:pt x="8741" y="347"/>
                  </a:moveTo>
                  <a:lnTo>
                    <a:pt x="13443" y="6238"/>
                  </a:lnTo>
                  <a:lnTo>
                    <a:pt x="5140" y="12864"/>
                  </a:lnTo>
                  <a:cubicBezTo>
                    <a:pt x="5070" y="12916"/>
                    <a:pt x="4965" y="12951"/>
                    <a:pt x="4877" y="12951"/>
                  </a:cubicBezTo>
                  <a:cubicBezTo>
                    <a:pt x="4808" y="12951"/>
                    <a:pt x="4720" y="12916"/>
                    <a:pt x="4650" y="12864"/>
                  </a:cubicBezTo>
                  <a:cubicBezTo>
                    <a:pt x="2832" y="11535"/>
                    <a:pt x="1381" y="9769"/>
                    <a:pt x="455" y="7724"/>
                  </a:cubicBezTo>
                  <a:lnTo>
                    <a:pt x="332" y="7444"/>
                  </a:lnTo>
                  <a:cubicBezTo>
                    <a:pt x="297" y="7392"/>
                    <a:pt x="297" y="7339"/>
                    <a:pt x="297" y="7269"/>
                  </a:cubicBezTo>
                  <a:cubicBezTo>
                    <a:pt x="297" y="7165"/>
                    <a:pt x="350" y="7042"/>
                    <a:pt x="437" y="6955"/>
                  </a:cubicBezTo>
                  <a:lnTo>
                    <a:pt x="8741" y="347"/>
                  </a:lnTo>
                  <a:close/>
                  <a:moveTo>
                    <a:pt x="8755" y="1"/>
                  </a:moveTo>
                  <a:cubicBezTo>
                    <a:pt x="8724" y="1"/>
                    <a:pt x="8693" y="10"/>
                    <a:pt x="8671" y="32"/>
                  </a:cubicBezTo>
                  <a:lnTo>
                    <a:pt x="262" y="6728"/>
                  </a:lnTo>
                  <a:cubicBezTo>
                    <a:pt x="88" y="6867"/>
                    <a:pt x="0" y="7077"/>
                    <a:pt x="0" y="7269"/>
                  </a:cubicBezTo>
                  <a:cubicBezTo>
                    <a:pt x="0" y="7374"/>
                    <a:pt x="18" y="7479"/>
                    <a:pt x="53" y="7567"/>
                  </a:cubicBezTo>
                  <a:lnTo>
                    <a:pt x="192" y="7846"/>
                  </a:lnTo>
                  <a:cubicBezTo>
                    <a:pt x="1136" y="9944"/>
                    <a:pt x="2622" y="11745"/>
                    <a:pt x="4475" y="13108"/>
                  </a:cubicBezTo>
                  <a:cubicBezTo>
                    <a:pt x="4598" y="13196"/>
                    <a:pt x="4738" y="13248"/>
                    <a:pt x="4877" y="13248"/>
                  </a:cubicBezTo>
                  <a:cubicBezTo>
                    <a:pt x="5035" y="13248"/>
                    <a:pt x="5192" y="13196"/>
                    <a:pt x="5315" y="13091"/>
                  </a:cubicBezTo>
                  <a:lnTo>
                    <a:pt x="13723" y="6378"/>
                  </a:lnTo>
                  <a:cubicBezTo>
                    <a:pt x="13758" y="6360"/>
                    <a:pt x="13775" y="6326"/>
                    <a:pt x="13775" y="6273"/>
                  </a:cubicBezTo>
                  <a:cubicBezTo>
                    <a:pt x="13793" y="6238"/>
                    <a:pt x="13775" y="6203"/>
                    <a:pt x="13758" y="6168"/>
                  </a:cubicBezTo>
                  <a:lnTo>
                    <a:pt x="8863" y="50"/>
                  </a:lnTo>
                  <a:cubicBezTo>
                    <a:pt x="8843" y="19"/>
                    <a:pt x="8799" y="1"/>
                    <a:pt x="8755" y="1"/>
                  </a:cubicBezTo>
                  <a:close/>
                </a:path>
              </a:pathLst>
            </a:custGeom>
            <a:solidFill>
              <a:srgbClr val="B2C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676;p17"/>
            <p:cNvSpPr/>
            <p:nvPr>
              <p:custDataLst>
                <p:tags r:id="rId32"/>
              </p:custDataLst>
            </p:nvPr>
          </p:nvSpPr>
          <p:spPr>
            <a:xfrm rot="12316570">
              <a:off x="11977" y="786"/>
              <a:ext cx="595" cy="639"/>
            </a:xfrm>
            <a:custGeom>
              <a:avLst/>
              <a:gdLst/>
              <a:ahLst/>
              <a:cxnLst/>
              <a:rect l="l" t="t" r="r" b="b"/>
              <a:pathLst>
                <a:path w="6557" h="7133" extrusionOk="0">
                  <a:moveTo>
                    <a:pt x="4721" y="0"/>
                  </a:moveTo>
                  <a:lnTo>
                    <a:pt x="1" y="315"/>
                  </a:lnTo>
                  <a:lnTo>
                    <a:pt x="5333" y="7133"/>
                  </a:lnTo>
                  <a:lnTo>
                    <a:pt x="6556" y="2448"/>
                  </a:lnTo>
                  <a:lnTo>
                    <a:pt x="4721" y="0"/>
                  </a:lnTo>
                  <a:close/>
                </a:path>
              </a:pathLst>
            </a:custGeom>
            <a:solidFill>
              <a:srgbClr val="72A0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677;p17"/>
            <p:cNvSpPr/>
            <p:nvPr>
              <p:custDataLst>
                <p:tags r:id="rId33"/>
              </p:custDataLst>
            </p:nvPr>
          </p:nvSpPr>
          <p:spPr>
            <a:xfrm rot="12316570">
              <a:off x="11963" y="773"/>
              <a:ext cx="621" cy="666"/>
            </a:xfrm>
            <a:custGeom>
              <a:avLst/>
              <a:gdLst/>
              <a:ahLst/>
              <a:cxnLst/>
              <a:rect l="l" t="t" r="r" b="b"/>
              <a:pathLst>
                <a:path w="6853" h="7437" extrusionOk="0">
                  <a:moveTo>
                    <a:pt x="4790" y="297"/>
                  </a:moveTo>
                  <a:lnTo>
                    <a:pt x="6538" y="2640"/>
                  </a:lnTo>
                  <a:lnTo>
                    <a:pt x="5408" y="6964"/>
                  </a:lnTo>
                  <a:lnTo>
                    <a:pt x="437" y="595"/>
                  </a:lnTo>
                  <a:lnTo>
                    <a:pt x="4790" y="297"/>
                  </a:lnTo>
                  <a:close/>
                  <a:moveTo>
                    <a:pt x="4860" y="0"/>
                  </a:moveTo>
                  <a:lnTo>
                    <a:pt x="140" y="332"/>
                  </a:lnTo>
                  <a:cubicBezTo>
                    <a:pt x="87" y="332"/>
                    <a:pt x="35" y="367"/>
                    <a:pt x="17" y="402"/>
                  </a:cubicBezTo>
                  <a:cubicBezTo>
                    <a:pt x="0" y="455"/>
                    <a:pt x="0" y="525"/>
                    <a:pt x="35" y="560"/>
                  </a:cubicBezTo>
                  <a:lnTo>
                    <a:pt x="5367" y="7377"/>
                  </a:lnTo>
                  <a:cubicBezTo>
                    <a:pt x="5393" y="7417"/>
                    <a:pt x="5429" y="7436"/>
                    <a:pt x="5468" y="7436"/>
                  </a:cubicBezTo>
                  <a:cubicBezTo>
                    <a:pt x="5480" y="7436"/>
                    <a:pt x="5494" y="7434"/>
                    <a:pt x="5507" y="7430"/>
                  </a:cubicBezTo>
                  <a:cubicBezTo>
                    <a:pt x="5559" y="7412"/>
                    <a:pt x="5594" y="7377"/>
                    <a:pt x="5612" y="7325"/>
                  </a:cubicBezTo>
                  <a:lnTo>
                    <a:pt x="6835" y="2640"/>
                  </a:lnTo>
                  <a:cubicBezTo>
                    <a:pt x="6853" y="2605"/>
                    <a:pt x="6853" y="2552"/>
                    <a:pt x="6818" y="2517"/>
                  </a:cubicBezTo>
                  <a:lnTo>
                    <a:pt x="4982" y="70"/>
                  </a:lnTo>
                  <a:cubicBezTo>
                    <a:pt x="4947" y="35"/>
                    <a:pt x="4912" y="0"/>
                    <a:pt x="4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678;p17"/>
            <p:cNvSpPr/>
            <p:nvPr>
              <p:custDataLst>
                <p:tags r:id="rId34"/>
              </p:custDataLst>
            </p:nvPr>
          </p:nvSpPr>
          <p:spPr>
            <a:xfrm rot="12316570">
              <a:off x="12045" y="734"/>
              <a:ext cx="157" cy="430"/>
            </a:xfrm>
            <a:custGeom>
              <a:avLst/>
              <a:gdLst/>
              <a:ahLst/>
              <a:cxnLst/>
              <a:rect l="l" t="t" r="r" b="b"/>
              <a:pathLst>
                <a:path w="1732" h="4808" extrusionOk="0">
                  <a:moveTo>
                    <a:pt x="1399" y="0"/>
                  </a:moveTo>
                  <a:lnTo>
                    <a:pt x="0" y="4021"/>
                  </a:lnTo>
                  <a:lnTo>
                    <a:pt x="612" y="4808"/>
                  </a:lnTo>
                  <a:lnTo>
                    <a:pt x="1731" y="455"/>
                  </a:lnTo>
                  <a:lnTo>
                    <a:pt x="1399" y="0"/>
                  </a:lnTo>
                  <a:close/>
                </a:path>
              </a:pathLst>
            </a:custGeom>
            <a:solidFill>
              <a:srgbClr val="B2C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679;p17"/>
            <p:cNvSpPr/>
            <p:nvPr>
              <p:custDataLst>
                <p:tags r:id="rId35"/>
              </p:custDataLst>
            </p:nvPr>
          </p:nvSpPr>
          <p:spPr>
            <a:xfrm rot="12316570">
              <a:off x="11822" y="1089"/>
              <a:ext cx="247" cy="249"/>
            </a:xfrm>
            <a:custGeom>
              <a:avLst/>
              <a:gdLst/>
              <a:ahLst/>
              <a:cxnLst/>
              <a:rect l="l" t="t" r="r" b="b"/>
              <a:pathLst>
                <a:path w="2728" h="2781" extrusionOk="0">
                  <a:moveTo>
                    <a:pt x="1006" y="0"/>
                  </a:moveTo>
                  <a:cubicBezTo>
                    <a:pt x="760" y="0"/>
                    <a:pt x="525" y="74"/>
                    <a:pt x="333" y="228"/>
                  </a:cubicBezTo>
                  <a:lnTo>
                    <a:pt x="36" y="455"/>
                  </a:lnTo>
                  <a:cubicBezTo>
                    <a:pt x="1" y="490"/>
                    <a:pt x="1906" y="2780"/>
                    <a:pt x="1906" y="2780"/>
                  </a:cubicBezTo>
                  <a:lnTo>
                    <a:pt x="2186" y="2553"/>
                  </a:lnTo>
                  <a:cubicBezTo>
                    <a:pt x="2710" y="2134"/>
                    <a:pt x="2728" y="1260"/>
                    <a:pt x="2221" y="630"/>
                  </a:cubicBezTo>
                  <a:cubicBezTo>
                    <a:pt x="1889" y="221"/>
                    <a:pt x="1431" y="0"/>
                    <a:pt x="10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680;p17"/>
            <p:cNvSpPr/>
            <p:nvPr>
              <p:custDataLst>
                <p:tags r:id="rId36"/>
              </p:custDataLst>
            </p:nvPr>
          </p:nvSpPr>
          <p:spPr>
            <a:xfrm rot="12316570">
              <a:off x="11820" y="1077"/>
              <a:ext cx="260" cy="278"/>
            </a:xfrm>
            <a:custGeom>
              <a:avLst/>
              <a:gdLst/>
              <a:ahLst/>
              <a:cxnLst/>
              <a:rect l="l" t="t" r="r" b="b"/>
              <a:pathLst>
                <a:path w="2868" h="3100" extrusionOk="0">
                  <a:moveTo>
                    <a:pt x="1119" y="317"/>
                  </a:moveTo>
                  <a:cubicBezTo>
                    <a:pt x="1504" y="317"/>
                    <a:pt x="1906" y="510"/>
                    <a:pt x="2203" y="877"/>
                  </a:cubicBezTo>
                  <a:cubicBezTo>
                    <a:pt x="2448" y="1174"/>
                    <a:pt x="2553" y="1506"/>
                    <a:pt x="2553" y="1803"/>
                  </a:cubicBezTo>
                  <a:cubicBezTo>
                    <a:pt x="2553" y="2135"/>
                    <a:pt x="2430" y="2415"/>
                    <a:pt x="2203" y="2590"/>
                  </a:cubicBezTo>
                  <a:lnTo>
                    <a:pt x="2048" y="2716"/>
                  </a:lnTo>
                  <a:lnTo>
                    <a:pt x="2048" y="2716"/>
                  </a:lnTo>
                  <a:cubicBezTo>
                    <a:pt x="1998" y="2656"/>
                    <a:pt x="1931" y="2577"/>
                    <a:pt x="1854" y="2485"/>
                  </a:cubicBezTo>
                  <a:cubicBezTo>
                    <a:pt x="1591" y="2170"/>
                    <a:pt x="1207" y="1698"/>
                    <a:pt x="875" y="1296"/>
                  </a:cubicBezTo>
                  <a:cubicBezTo>
                    <a:pt x="717" y="1086"/>
                    <a:pt x="560" y="894"/>
                    <a:pt x="455" y="772"/>
                  </a:cubicBezTo>
                  <a:cubicBezTo>
                    <a:pt x="422" y="728"/>
                    <a:pt x="396" y="683"/>
                    <a:pt x="372" y="648"/>
                  </a:cubicBezTo>
                  <a:lnTo>
                    <a:pt x="372" y="648"/>
                  </a:lnTo>
                  <a:lnTo>
                    <a:pt x="542" y="510"/>
                  </a:lnTo>
                  <a:cubicBezTo>
                    <a:pt x="717" y="387"/>
                    <a:pt x="910" y="317"/>
                    <a:pt x="1119" y="317"/>
                  </a:cubicBezTo>
                  <a:close/>
                  <a:moveTo>
                    <a:pt x="1050" y="0"/>
                  </a:moveTo>
                  <a:cubicBezTo>
                    <a:pt x="796" y="0"/>
                    <a:pt x="558" y="89"/>
                    <a:pt x="350" y="265"/>
                  </a:cubicBezTo>
                  <a:lnTo>
                    <a:pt x="70" y="492"/>
                  </a:lnTo>
                  <a:cubicBezTo>
                    <a:pt x="35" y="510"/>
                    <a:pt x="18" y="527"/>
                    <a:pt x="18" y="562"/>
                  </a:cubicBezTo>
                  <a:lnTo>
                    <a:pt x="0" y="614"/>
                  </a:lnTo>
                  <a:cubicBezTo>
                    <a:pt x="0" y="649"/>
                    <a:pt x="0" y="667"/>
                    <a:pt x="18" y="667"/>
                  </a:cubicBezTo>
                  <a:cubicBezTo>
                    <a:pt x="35" y="719"/>
                    <a:pt x="35" y="737"/>
                    <a:pt x="53" y="754"/>
                  </a:cubicBezTo>
                  <a:cubicBezTo>
                    <a:pt x="123" y="859"/>
                    <a:pt x="280" y="1052"/>
                    <a:pt x="455" y="1279"/>
                  </a:cubicBezTo>
                  <a:cubicBezTo>
                    <a:pt x="1014" y="1978"/>
                    <a:pt x="1906" y="3044"/>
                    <a:pt x="1906" y="3044"/>
                  </a:cubicBezTo>
                  <a:cubicBezTo>
                    <a:pt x="1934" y="3082"/>
                    <a:pt x="1972" y="3099"/>
                    <a:pt x="2012" y="3099"/>
                  </a:cubicBezTo>
                  <a:cubicBezTo>
                    <a:pt x="2047" y="3099"/>
                    <a:pt x="2083" y="3086"/>
                    <a:pt x="2116" y="3062"/>
                  </a:cubicBezTo>
                  <a:lnTo>
                    <a:pt x="2413" y="2835"/>
                  </a:lnTo>
                  <a:cubicBezTo>
                    <a:pt x="2728" y="2590"/>
                    <a:pt x="2867" y="2205"/>
                    <a:pt x="2867" y="1803"/>
                  </a:cubicBezTo>
                  <a:cubicBezTo>
                    <a:pt x="2867" y="1436"/>
                    <a:pt x="2728" y="1034"/>
                    <a:pt x="2465" y="684"/>
                  </a:cubicBezTo>
                  <a:cubicBezTo>
                    <a:pt x="2116" y="247"/>
                    <a:pt x="1609" y="3"/>
                    <a:pt x="1119" y="3"/>
                  </a:cubicBezTo>
                  <a:cubicBezTo>
                    <a:pt x="1096" y="1"/>
                    <a:pt x="1073" y="0"/>
                    <a:pt x="1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681;p17"/>
            <p:cNvSpPr/>
            <p:nvPr>
              <p:custDataLst>
                <p:tags r:id="rId37"/>
              </p:custDataLst>
            </p:nvPr>
          </p:nvSpPr>
          <p:spPr>
            <a:xfrm rot="12316570">
              <a:off x="11870" y="1090"/>
              <a:ext cx="87" cy="136"/>
            </a:xfrm>
            <a:custGeom>
              <a:avLst/>
              <a:gdLst/>
              <a:ahLst/>
              <a:cxnLst/>
              <a:rect l="l" t="t" r="r" b="b"/>
              <a:pathLst>
                <a:path w="962" h="1522" extrusionOk="0">
                  <a:moveTo>
                    <a:pt x="822" y="0"/>
                  </a:moveTo>
                  <a:lnTo>
                    <a:pt x="0" y="962"/>
                  </a:lnTo>
                  <a:cubicBezTo>
                    <a:pt x="88" y="1084"/>
                    <a:pt x="193" y="1207"/>
                    <a:pt x="263" y="1294"/>
                  </a:cubicBezTo>
                  <a:cubicBezTo>
                    <a:pt x="332" y="1381"/>
                    <a:pt x="402" y="1469"/>
                    <a:pt x="455" y="1521"/>
                  </a:cubicBezTo>
                  <a:lnTo>
                    <a:pt x="612" y="1399"/>
                  </a:lnTo>
                  <a:cubicBezTo>
                    <a:pt x="839" y="1224"/>
                    <a:pt x="962" y="944"/>
                    <a:pt x="962" y="612"/>
                  </a:cubicBezTo>
                  <a:cubicBezTo>
                    <a:pt x="962" y="525"/>
                    <a:pt x="944" y="420"/>
                    <a:pt x="927" y="332"/>
                  </a:cubicBezTo>
                  <a:cubicBezTo>
                    <a:pt x="909" y="228"/>
                    <a:pt x="874" y="123"/>
                    <a:pt x="822" y="0"/>
                  </a:cubicBezTo>
                  <a:close/>
                </a:path>
              </a:pathLst>
            </a:custGeom>
            <a:solidFill>
              <a:srgbClr val="FF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683;p17"/>
            <p:cNvSpPr/>
            <p:nvPr>
              <p:custDataLst>
                <p:tags r:id="rId38"/>
              </p:custDataLst>
            </p:nvPr>
          </p:nvSpPr>
          <p:spPr>
            <a:xfrm rot="12316570">
              <a:off x="12553" y="1046"/>
              <a:ext cx="611" cy="477"/>
            </a:xfrm>
            <a:custGeom>
              <a:avLst/>
              <a:gdLst/>
              <a:ahLst/>
              <a:cxnLst/>
              <a:rect l="l" t="t" r="r" b="b"/>
              <a:pathLst>
                <a:path w="6740" h="5331" extrusionOk="0">
                  <a:moveTo>
                    <a:pt x="6268" y="1"/>
                  </a:moveTo>
                  <a:cubicBezTo>
                    <a:pt x="6216" y="1"/>
                    <a:pt x="6164" y="18"/>
                    <a:pt x="6117" y="59"/>
                  </a:cubicBezTo>
                  <a:cubicBezTo>
                    <a:pt x="4246" y="1685"/>
                    <a:pt x="2043" y="2961"/>
                    <a:pt x="260" y="4675"/>
                  </a:cubicBezTo>
                  <a:cubicBezTo>
                    <a:pt x="1" y="4919"/>
                    <a:pt x="217" y="5331"/>
                    <a:pt x="506" y="5331"/>
                  </a:cubicBezTo>
                  <a:cubicBezTo>
                    <a:pt x="568" y="5331"/>
                    <a:pt x="633" y="5312"/>
                    <a:pt x="697" y="5269"/>
                  </a:cubicBezTo>
                  <a:cubicBezTo>
                    <a:pt x="2743" y="3975"/>
                    <a:pt x="4858" y="2297"/>
                    <a:pt x="6554" y="566"/>
                  </a:cubicBezTo>
                  <a:cubicBezTo>
                    <a:pt x="6740" y="366"/>
                    <a:pt x="6503" y="1"/>
                    <a:pt x="6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684;p17"/>
            <p:cNvSpPr/>
            <p:nvPr>
              <p:custDataLst>
                <p:tags r:id="rId39"/>
              </p:custDataLst>
            </p:nvPr>
          </p:nvSpPr>
          <p:spPr>
            <a:xfrm rot="12316570">
              <a:off x="12030" y="1272"/>
              <a:ext cx="319" cy="91"/>
            </a:xfrm>
            <a:custGeom>
              <a:avLst/>
              <a:gdLst/>
              <a:ahLst/>
              <a:cxnLst/>
              <a:rect l="l" t="t" r="r" b="b"/>
              <a:pathLst>
                <a:path w="3521" h="1018" extrusionOk="0">
                  <a:moveTo>
                    <a:pt x="2780" y="1"/>
                  </a:moveTo>
                  <a:cubicBezTo>
                    <a:pt x="2025" y="1"/>
                    <a:pt x="1228" y="164"/>
                    <a:pt x="478" y="264"/>
                  </a:cubicBezTo>
                  <a:cubicBezTo>
                    <a:pt x="0" y="315"/>
                    <a:pt x="173" y="1017"/>
                    <a:pt x="588" y="1017"/>
                  </a:cubicBezTo>
                  <a:cubicBezTo>
                    <a:pt x="598" y="1017"/>
                    <a:pt x="608" y="1017"/>
                    <a:pt x="618" y="1016"/>
                  </a:cubicBezTo>
                  <a:cubicBezTo>
                    <a:pt x="1440" y="928"/>
                    <a:pt x="2314" y="928"/>
                    <a:pt x="3101" y="701"/>
                  </a:cubicBezTo>
                  <a:cubicBezTo>
                    <a:pt x="3520" y="596"/>
                    <a:pt x="3223" y="19"/>
                    <a:pt x="2891" y="2"/>
                  </a:cubicBezTo>
                  <a:cubicBezTo>
                    <a:pt x="2854" y="1"/>
                    <a:pt x="2817" y="1"/>
                    <a:pt x="27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673;p17"/>
            <p:cNvSpPr/>
            <p:nvPr>
              <p:custDataLst>
                <p:tags r:id="rId40"/>
              </p:custDataLst>
            </p:nvPr>
          </p:nvSpPr>
          <p:spPr>
            <a:xfrm rot="12316570">
              <a:off x="12163" y="381"/>
              <a:ext cx="1286" cy="1230"/>
            </a:xfrm>
            <a:custGeom>
              <a:avLst/>
              <a:gdLst/>
              <a:ahLst/>
              <a:cxnLst/>
              <a:rect l="l" t="t" r="r" b="b"/>
              <a:pathLst>
                <a:path w="14178" h="13738" extrusionOk="0">
                  <a:moveTo>
                    <a:pt x="8723" y="347"/>
                  </a:moveTo>
                  <a:lnTo>
                    <a:pt x="13828" y="6745"/>
                  </a:lnTo>
                  <a:lnTo>
                    <a:pt x="5524" y="13353"/>
                  </a:lnTo>
                  <a:cubicBezTo>
                    <a:pt x="5454" y="13406"/>
                    <a:pt x="5384" y="13441"/>
                    <a:pt x="5297" y="13441"/>
                  </a:cubicBezTo>
                  <a:cubicBezTo>
                    <a:pt x="5192" y="13441"/>
                    <a:pt x="5105" y="13406"/>
                    <a:pt x="5017" y="13353"/>
                  </a:cubicBezTo>
                  <a:cubicBezTo>
                    <a:pt x="3094" y="11885"/>
                    <a:pt x="1521" y="9962"/>
                    <a:pt x="490" y="7777"/>
                  </a:cubicBezTo>
                  <a:lnTo>
                    <a:pt x="332" y="7462"/>
                  </a:lnTo>
                  <a:cubicBezTo>
                    <a:pt x="315" y="7410"/>
                    <a:pt x="297" y="7340"/>
                    <a:pt x="297" y="7270"/>
                  </a:cubicBezTo>
                  <a:cubicBezTo>
                    <a:pt x="297" y="7147"/>
                    <a:pt x="350" y="7043"/>
                    <a:pt x="437" y="6973"/>
                  </a:cubicBezTo>
                  <a:lnTo>
                    <a:pt x="8723" y="347"/>
                  </a:lnTo>
                  <a:close/>
                  <a:moveTo>
                    <a:pt x="8747" y="1"/>
                  </a:moveTo>
                  <a:cubicBezTo>
                    <a:pt x="8715" y="1"/>
                    <a:pt x="8683" y="11"/>
                    <a:pt x="8653" y="33"/>
                  </a:cubicBezTo>
                  <a:lnTo>
                    <a:pt x="245" y="6728"/>
                  </a:lnTo>
                  <a:cubicBezTo>
                    <a:pt x="88" y="6868"/>
                    <a:pt x="0" y="7060"/>
                    <a:pt x="0" y="7270"/>
                  </a:cubicBezTo>
                  <a:cubicBezTo>
                    <a:pt x="0" y="7375"/>
                    <a:pt x="18" y="7497"/>
                    <a:pt x="70" y="7602"/>
                  </a:cubicBezTo>
                  <a:lnTo>
                    <a:pt x="210" y="7899"/>
                  </a:lnTo>
                  <a:cubicBezTo>
                    <a:pt x="1276" y="10119"/>
                    <a:pt x="2867" y="12077"/>
                    <a:pt x="4842" y="13581"/>
                  </a:cubicBezTo>
                  <a:cubicBezTo>
                    <a:pt x="4982" y="13685"/>
                    <a:pt x="5140" y="13738"/>
                    <a:pt x="5297" y="13738"/>
                  </a:cubicBezTo>
                  <a:cubicBezTo>
                    <a:pt x="5437" y="13738"/>
                    <a:pt x="5594" y="13685"/>
                    <a:pt x="5717" y="13598"/>
                  </a:cubicBezTo>
                  <a:lnTo>
                    <a:pt x="14125" y="6885"/>
                  </a:lnTo>
                  <a:cubicBezTo>
                    <a:pt x="14143" y="6850"/>
                    <a:pt x="14178" y="6815"/>
                    <a:pt x="14178" y="6780"/>
                  </a:cubicBezTo>
                  <a:cubicBezTo>
                    <a:pt x="14178" y="6745"/>
                    <a:pt x="14160" y="6710"/>
                    <a:pt x="14143" y="6675"/>
                  </a:cubicBezTo>
                  <a:lnTo>
                    <a:pt x="8863" y="50"/>
                  </a:lnTo>
                  <a:cubicBezTo>
                    <a:pt x="8833" y="20"/>
                    <a:pt x="8790" y="1"/>
                    <a:pt x="87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组合 234"/>
          <p:cNvGrpSpPr/>
          <p:nvPr/>
        </p:nvGrpSpPr>
        <p:grpSpPr>
          <a:xfrm>
            <a:off x="6839585" y="4196715"/>
            <a:ext cx="1082675" cy="814070"/>
            <a:chOff x="13778" y="799"/>
            <a:chExt cx="1295" cy="974"/>
          </a:xfrm>
        </p:grpSpPr>
        <p:sp>
          <p:nvSpPr>
            <p:cNvPr id="915" name="Google Shape;685;p17"/>
            <p:cNvSpPr/>
            <p:nvPr>
              <p:custDataLst>
                <p:tags r:id="rId11"/>
              </p:custDataLst>
            </p:nvPr>
          </p:nvSpPr>
          <p:spPr>
            <a:xfrm rot="12316570">
              <a:off x="14901" y="1150"/>
              <a:ext cx="154" cy="409"/>
            </a:xfrm>
            <a:custGeom>
              <a:avLst/>
              <a:gdLst/>
              <a:ahLst/>
              <a:cxnLst/>
              <a:rect l="l" t="t" r="r" b="b"/>
              <a:pathLst>
                <a:path w="1697" h="4564" extrusionOk="0">
                  <a:moveTo>
                    <a:pt x="525" y="1"/>
                  </a:moveTo>
                  <a:lnTo>
                    <a:pt x="88" y="1714"/>
                  </a:lnTo>
                  <a:cubicBezTo>
                    <a:pt x="36" y="1924"/>
                    <a:pt x="1" y="2116"/>
                    <a:pt x="1" y="2308"/>
                  </a:cubicBezTo>
                  <a:cubicBezTo>
                    <a:pt x="1" y="3340"/>
                    <a:pt x="683" y="4266"/>
                    <a:pt x="1697" y="4563"/>
                  </a:cubicBezTo>
                  <a:lnTo>
                    <a:pt x="525" y="1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686;p17"/>
            <p:cNvSpPr/>
            <p:nvPr>
              <p:custDataLst>
                <p:tags r:id="rId12"/>
              </p:custDataLst>
            </p:nvPr>
          </p:nvSpPr>
          <p:spPr>
            <a:xfrm rot="12316570">
              <a:off x="14816" y="1099"/>
              <a:ext cx="162" cy="546"/>
            </a:xfrm>
            <a:custGeom>
              <a:avLst/>
              <a:gdLst/>
              <a:ahLst/>
              <a:cxnLst/>
              <a:rect l="l" t="t" r="r" b="b"/>
              <a:pathLst>
                <a:path w="1784" h="6102" extrusionOk="0">
                  <a:moveTo>
                    <a:pt x="228" y="0"/>
                  </a:moveTo>
                  <a:cubicBezTo>
                    <a:pt x="175" y="105"/>
                    <a:pt x="140" y="210"/>
                    <a:pt x="106" y="332"/>
                  </a:cubicBezTo>
                  <a:lnTo>
                    <a:pt x="1" y="752"/>
                  </a:lnTo>
                  <a:lnTo>
                    <a:pt x="1329" y="5979"/>
                  </a:lnTo>
                  <a:lnTo>
                    <a:pt x="1784" y="6101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687;p17"/>
            <p:cNvSpPr/>
            <p:nvPr>
              <p:custDataLst>
                <p:tags r:id="rId13"/>
              </p:custDataLst>
            </p:nvPr>
          </p:nvSpPr>
          <p:spPr>
            <a:xfrm rot="12316570">
              <a:off x="14866" y="1124"/>
              <a:ext cx="135" cy="468"/>
            </a:xfrm>
            <a:custGeom>
              <a:avLst/>
              <a:gdLst/>
              <a:ahLst/>
              <a:cxnLst/>
              <a:rect l="l" t="t" r="r" b="b"/>
              <a:pathLst>
                <a:path w="1487" h="5228" extrusionOk="0">
                  <a:moveTo>
                    <a:pt x="158" y="1"/>
                  </a:moveTo>
                  <a:lnTo>
                    <a:pt x="0" y="578"/>
                  </a:lnTo>
                  <a:lnTo>
                    <a:pt x="1172" y="5140"/>
                  </a:lnTo>
                  <a:cubicBezTo>
                    <a:pt x="1189" y="5158"/>
                    <a:pt x="1224" y="5158"/>
                    <a:pt x="1241" y="5158"/>
                  </a:cubicBezTo>
                  <a:lnTo>
                    <a:pt x="1486" y="522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688;p17"/>
            <p:cNvSpPr/>
            <p:nvPr>
              <p:custDataLst>
                <p:tags r:id="rId14"/>
              </p:custDataLst>
            </p:nvPr>
          </p:nvSpPr>
          <p:spPr>
            <a:xfrm rot="12316570">
              <a:off x="13979" y="828"/>
              <a:ext cx="967" cy="867"/>
            </a:xfrm>
            <a:custGeom>
              <a:avLst/>
              <a:gdLst/>
              <a:ahLst/>
              <a:cxnLst/>
              <a:rect l="l" t="t" r="r" b="b"/>
              <a:pathLst>
                <a:path w="10664" h="9686" extrusionOk="0">
                  <a:moveTo>
                    <a:pt x="4860" y="1"/>
                  </a:moveTo>
                  <a:cubicBezTo>
                    <a:pt x="4423" y="1"/>
                    <a:pt x="4038" y="280"/>
                    <a:pt x="3916" y="717"/>
                  </a:cubicBezTo>
                  <a:lnTo>
                    <a:pt x="3829" y="1102"/>
                  </a:lnTo>
                  <a:cubicBezTo>
                    <a:pt x="3829" y="1102"/>
                    <a:pt x="3829" y="1119"/>
                    <a:pt x="3829" y="1119"/>
                  </a:cubicBezTo>
                  <a:lnTo>
                    <a:pt x="3724" y="1521"/>
                  </a:lnTo>
                  <a:cubicBezTo>
                    <a:pt x="3706" y="1556"/>
                    <a:pt x="3689" y="1574"/>
                    <a:pt x="3654" y="1609"/>
                  </a:cubicBezTo>
                  <a:cubicBezTo>
                    <a:pt x="3636" y="1609"/>
                    <a:pt x="3601" y="1626"/>
                    <a:pt x="3584" y="1626"/>
                  </a:cubicBezTo>
                  <a:cubicBezTo>
                    <a:pt x="3566" y="1626"/>
                    <a:pt x="3549" y="1626"/>
                    <a:pt x="3549" y="1609"/>
                  </a:cubicBezTo>
                  <a:lnTo>
                    <a:pt x="2552" y="1364"/>
                  </a:lnTo>
                  <a:cubicBezTo>
                    <a:pt x="2360" y="1312"/>
                    <a:pt x="2150" y="1277"/>
                    <a:pt x="1958" y="1277"/>
                  </a:cubicBezTo>
                  <a:cubicBezTo>
                    <a:pt x="1171" y="1277"/>
                    <a:pt x="437" y="1679"/>
                    <a:pt x="0" y="2326"/>
                  </a:cubicBezTo>
                  <a:lnTo>
                    <a:pt x="1678" y="8881"/>
                  </a:lnTo>
                  <a:lnTo>
                    <a:pt x="4668" y="9668"/>
                  </a:lnTo>
                  <a:cubicBezTo>
                    <a:pt x="4720" y="9685"/>
                    <a:pt x="4773" y="9685"/>
                    <a:pt x="4825" y="9685"/>
                  </a:cubicBezTo>
                  <a:cubicBezTo>
                    <a:pt x="5122" y="9685"/>
                    <a:pt x="5384" y="9493"/>
                    <a:pt x="5472" y="9196"/>
                  </a:cubicBezTo>
                  <a:lnTo>
                    <a:pt x="6975" y="3374"/>
                  </a:lnTo>
                  <a:cubicBezTo>
                    <a:pt x="6993" y="3304"/>
                    <a:pt x="7010" y="3235"/>
                    <a:pt x="7010" y="3165"/>
                  </a:cubicBezTo>
                  <a:cubicBezTo>
                    <a:pt x="7010" y="2798"/>
                    <a:pt x="6765" y="2448"/>
                    <a:pt x="6381" y="2361"/>
                  </a:cubicBezTo>
                  <a:lnTo>
                    <a:pt x="4580" y="1889"/>
                  </a:lnTo>
                  <a:cubicBezTo>
                    <a:pt x="4545" y="1871"/>
                    <a:pt x="4510" y="1854"/>
                    <a:pt x="4493" y="1819"/>
                  </a:cubicBezTo>
                  <a:cubicBezTo>
                    <a:pt x="4475" y="1784"/>
                    <a:pt x="4458" y="1749"/>
                    <a:pt x="4475" y="1714"/>
                  </a:cubicBezTo>
                  <a:lnTo>
                    <a:pt x="4580" y="1329"/>
                  </a:lnTo>
                  <a:cubicBezTo>
                    <a:pt x="4598" y="1259"/>
                    <a:pt x="4650" y="1207"/>
                    <a:pt x="4720" y="1207"/>
                  </a:cubicBezTo>
                  <a:cubicBezTo>
                    <a:pt x="4720" y="1207"/>
                    <a:pt x="4738" y="1224"/>
                    <a:pt x="4755" y="1224"/>
                  </a:cubicBezTo>
                  <a:lnTo>
                    <a:pt x="9877" y="2553"/>
                  </a:lnTo>
                  <a:cubicBezTo>
                    <a:pt x="9930" y="2570"/>
                    <a:pt x="9982" y="2570"/>
                    <a:pt x="10034" y="2570"/>
                  </a:cubicBezTo>
                  <a:cubicBezTo>
                    <a:pt x="10314" y="2570"/>
                    <a:pt x="10559" y="2395"/>
                    <a:pt x="10646" y="2116"/>
                  </a:cubicBezTo>
                  <a:cubicBezTo>
                    <a:pt x="10646" y="2063"/>
                    <a:pt x="10664" y="2011"/>
                    <a:pt x="10664" y="1958"/>
                  </a:cubicBezTo>
                  <a:cubicBezTo>
                    <a:pt x="10664" y="1679"/>
                    <a:pt x="10471" y="1417"/>
                    <a:pt x="10192" y="1347"/>
                  </a:cubicBezTo>
                  <a:lnTo>
                    <a:pt x="5105" y="35"/>
                  </a:lnTo>
                  <a:cubicBezTo>
                    <a:pt x="5017" y="1"/>
                    <a:pt x="4947" y="1"/>
                    <a:pt x="4860" y="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689;p17"/>
            <p:cNvSpPr/>
            <p:nvPr>
              <p:custDataLst>
                <p:tags r:id="rId15"/>
              </p:custDataLst>
            </p:nvPr>
          </p:nvSpPr>
          <p:spPr>
            <a:xfrm rot="12316570">
              <a:off x="14783" y="1081"/>
              <a:ext cx="170" cy="587"/>
            </a:xfrm>
            <a:custGeom>
              <a:avLst/>
              <a:gdLst/>
              <a:ahLst/>
              <a:cxnLst/>
              <a:rect l="l" t="t" r="r" b="b"/>
              <a:pathLst>
                <a:path w="1872" h="6557" extrusionOk="0">
                  <a:moveTo>
                    <a:pt x="193" y="1"/>
                  </a:moveTo>
                  <a:cubicBezTo>
                    <a:pt x="123" y="123"/>
                    <a:pt x="53" y="245"/>
                    <a:pt x="1" y="385"/>
                  </a:cubicBezTo>
                  <a:lnTo>
                    <a:pt x="1557" y="6486"/>
                  </a:lnTo>
                  <a:lnTo>
                    <a:pt x="1871" y="6556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690;p17"/>
            <p:cNvSpPr/>
            <p:nvPr>
              <p:custDataLst>
                <p:tags r:id="rId16"/>
              </p:custDataLst>
            </p:nvPr>
          </p:nvSpPr>
          <p:spPr>
            <a:xfrm rot="12316570">
              <a:off x="14887" y="1124"/>
              <a:ext cx="187" cy="488"/>
            </a:xfrm>
            <a:custGeom>
              <a:avLst/>
              <a:gdLst/>
              <a:ahLst/>
              <a:cxnLst/>
              <a:rect l="l" t="t" r="r" b="b"/>
              <a:pathLst>
                <a:path w="2063" h="5455" extrusionOk="0">
                  <a:moveTo>
                    <a:pt x="664" y="1"/>
                  </a:moveTo>
                  <a:lnTo>
                    <a:pt x="88" y="2221"/>
                  </a:lnTo>
                  <a:cubicBezTo>
                    <a:pt x="35" y="2448"/>
                    <a:pt x="0" y="2675"/>
                    <a:pt x="0" y="2885"/>
                  </a:cubicBezTo>
                  <a:cubicBezTo>
                    <a:pt x="0" y="4056"/>
                    <a:pt x="787" y="5123"/>
                    <a:pt x="1976" y="5438"/>
                  </a:cubicBezTo>
                  <a:lnTo>
                    <a:pt x="2063" y="5455"/>
                  </a:lnTo>
                  <a:lnTo>
                    <a:pt x="1976" y="5140"/>
                  </a:lnTo>
                  <a:cubicBezTo>
                    <a:pt x="962" y="4843"/>
                    <a:pt x="280" y="3917"/>
                    <a:pt x="280" y="2885"/>
                  </a:cubicBezTo>
                  <a:cubicBezTo>
                    <a:pt x="280" y="2693"/>
                    <a:pt x="315" y="2501"/>
                    <a:pt x="367" y="2291"/>
                  </a:cubicBezTo>
                  <a:lnTo>
                    <a:pt x="804" y="578"/>
                  </a:lnTo>
                  <a:lnTo>
                    <a:pt x="664" y="1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691;p17"/>
            <p:cNvSpPr/>
            <p:nvPr>
              <p:custDataLst>
                <p:tags r:id="rId17"/>
              </p:custDataLst>
            </p:nvPr>
          </p:nvSpPr>
          <p:spPr>
            <a:xfrm rot="12316570">
              <a:off x="14807" y="1072"/>
              <a:ext cx="181" cy="612"/>
            </a:xfrm>
            <a:custGeom>
              <a:avLst/>
              <a:gdLst/>
              <a:ahLst/>
              <a:cxnLst/>
              <a:rect l="l" t="t" r="r" b="b"/>
              <a:pathLst>
                <a:path w="1994" h="6836" extrusionOk="0">
                  <a:moveTo>
                    <a:pt x="263" y="1"/>
                  </a:moveTo>
                  <a:cubicBezTo>
                    <a:pt x="141" y="175"/>
                    <a:pt x="53" y="385"/>
                    <a:pt x="1" y="595"/>
                  </a:cubicBezTo>
                  <a:lnTo>
                    <a:pt x="141" y="1172"/>
                  </a:lnTo>
                  <a:lnTo>
                    <a:pt x="246" y="752"/>
                  </a:lnTo>
                  <a:cubicBezTo>
                    <a:pt x="280" y="630"/>
                    <a:pt x="315" y="525"/>
                    <a:pt x="368" y="420"/>
                  </a:cubicBezTo>
                  <a:lnTo>
                    <a:pt x="263" y="1"/>
                  </a:lnTo>
                  <a:close/>
                  <a:moveTo>
                    <a:pt x="1469" y="6399"/>
                  </a:moveTo>
                  <a:lnTo>
                    <a:pt x="1557" y="6713"/>
                  </a:lnTo>
                  <a:lnTo>
                    <a:pt x="1994" y="6836"/>
                  </a:lnTo>
                  <a:lnTo>
                    <a:pt x="1924" y="6521"/>
                  </a:lnTo>
                  <a:lnTo>
                    <a:pt x="1469" y="6399"/>
                  </a:ln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692;p17"/>
            <p:cNvSpPr/>
            <p:nvPr>
              <p:custDataLst>
                <p:tags r:id="rId18"/>
              </p:custDataLst>
            </p:nvPr>
          </p:nvSpPr>
          <p:spPr>
            <a:xfrm rot="12316570">
              <a:off x="14853" y="1096"/>
              <a:ext cx="155" cy="548"/>
            </a:xfrm>
            <a:custGeom>
              <a:avLst/>
              <a:gdLst/>
              <a:ahLst/>
              <a:cxnLst/>
              <a:rect l="l" t="t" r="r" b="b"/>
              <a:pathLst>
                <a:path w="1714" h="6120" extrusionOk="0">
                  <a:moveTo>
                    <a:pt x="158" y="1"/>
                  </a:moveTo>
                  <a:cubicBezTo>
                    <a:pt x="140" y="36"/>
                    <a:pt x="140" y="53"/>
                    <a:pt x="123" y="88"/>
                  </a:cubicBezTo>
                  <a:lnTo>
                    <a:pt x="0" y="578"/>
                  </a:lnTo>
                  <a:lnTo>
                    <a:pt x="140" y="1155"/>
                  </a:lnTo>
                  <a:lnTo>
                    <a:pt x="298" y="578"/>
                  </a:lnTo>
                  <a:lnTo>
                    <a:pt x="158" y="1"/>
                  </a:lnTo>
                  <a:close/>
                  <a:moveTo>
                    <a:pt x="1312" y="5717"/>
                  </a:moveTo>
                  <a:lnTo>
                    <a:pt x="1399" y="6032"/>
                  </a:lnTo>
                  <a:lnTo>
                    <a:pt x="1714" y="6119"/>
                  </a:lnTo>
                  <a:lnTo>
                    <a:pt x="1626" y="5805"/>
                  </a:lnTo>
                  <a:lnTo>
                    <a:pt x="1381" y="5735"/>
                  </a:lnTo>
                  <a:cubicBezTo>
                    <a:pt x="1364" y="5735"/>
                    <a:pt x="1329" y="5735"/>
                    <a:pt x="1312" y="5717"/>
                  </a:cubicBezTo>
                  <a:close/>
                </a:path>
              </a:pathLst>
            </a:custGeom>
            <a:solidFill>
              <a:srgbClr val="3A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693;p17"/>
            <p:cNvSpPr/>
            <p:nvPr>
              <p:custDataLst>
                <p:tags r:id="rId19"/>
              </p:custDataLst>
            </p:nvPr>
          </p:nvSpPr>
          <p:spPr>
            <a:xfrm rot="12316570">
              <a:off x="13955" y="799"/>
              <a:ext cx="1000" cy="919"/>
            </a:xfrm>
            <a:custGeom>
              <a:avLst/>
              <a:gdLst/>
              <a:ahLst/>
              <a:cxnLst/>
              <a:rect l="l" t="t" r="r" b="b"/>
              <a:pathLst>
                <a:path w="11032" h="10262" extrusionOk="0">
                  <a:moveTo>
                    <a:pt x="4948" y="0"/>
                  </a:moveTo>
                  <a:cubicBezTo>
                    <a:pt x="4389" y="0"/>
                    <a:pt x="3882" y="385"/>
                    <a:pt x="3724" y="944"/>
                  </a:cubicBezTo>
                  <a:lnTo>
                    <a:pt x="3637" y="1346"/>
                  </a:lnTo>
                  <a:cubicBezTo>
                    <a:pt x="3619" y="1364"/>
                    <a:pt x="3619" y="1364"/>
                    <a:pt x="3619" y="1381"/>
                  </a:cubicBezTo>
                  <a:lnTo>
                    <a:pt x="3567" y="1591"/>
                  </a:lnTo>
                  <a:lnTo>
                    <a:pt x="2710" y="1381"/>
                  </a:lnTo>
                  <a:cubicBezTo>
                    <a:pt x="2501" y="1311"/>
                    <a:pt x="2273" y="1294"/>
                    <a:pt x="2046" y="1294"/>
                  </a:cubicBezTo>
                  <a:cubicBezTo>
                    <a:pt x="1242" y="1294"/>
                    <a:pt x="508" y="1661"/>
                    <a:pt x="1" y="2273"/>
                  </a:cubicBezTo>
                  <a:lnTo>
                    <a:pt x="88" y="2623"/>
                  </a:lnTo>
                  <a:cubicBezTo>
                    <a:pt x="525" y="1976"/>
                    <a:pt x="1259" y="1574"/>
                    <a:pt x="2046" y="1574"/>
                  </a:cubicBezTo>
                  <a:cubicBezTo>
                    <a:pt x="2238" y="1574"/>
                    <a:pt x="2448" y="1609"/>
                    <a:pt x="2640" y="1661"/>
                  </a:cubicBezTo>
                  <a:lnTo>
                    <a:pt x="3637" y="1906"/>
                  </a:lnTo>
                  <a:cubicBezTo>
                    <a:pt x="3637" y="1923"/>
                    <a:pt x="3654" y="1923"/>
                    <a:pt x="3672" y="1923"/>
                  </a:cubicBezTo>
                  <a:cubicBezTo>
                    <a:pt x="3689" y="1923"/>
                    <a:pt x="3724" y="1906"/>
                    <a:pt x="3742" y="1906"/>
                  </a:cubicBezTo>
                  <a:cubicBezTo>
                    <a:pt x="3777" y="1871"/>
                    <a:pt x="3794" y="1853"/>
                    <a:pt x="3812" y="1818"/>
                  </a:cubicBezTo>
                  <a:lnTo>
                    <a:pt x="3917" y="1416"/>
                  </a:lnTo>
                  <a:cubicBezTo>
                    <a:pt x="3917" y="1416"/>
                    <a:pt x="3917" y="1399"/>
                    <a:pt x="3917" y="1399"/>
                  </a:cubicBezTo>
                  <a:lnTo>
                    <a:pt x="4004" y="1014"/>
                  </a:lnTo>
                  <a:cubicBezTo>
                    <a:pt x="4126" y="577"/>
                    <a:pt x="4511" y="298"/>
                    <a:pt x="4948" y="298"/>
                  </a:cubicBezTo>
                  <a:cubicBezTo>
                    <a:pt x="5035" y="298"/>
                    <a:pt x="5105" y="298"/>
                    <a:pt x="5193" y="332"/>
                  </a:cubicBezTo>
                  <a:lnTo>
                    <a:pt x="10280" y="1644"/>
                  </a:lnTo>
                  <a:cubicBezTo>
                    <a:pt x="10559" y="1714"/>
                    <a:pt x="10752" y="1976"/>
                    <a:pt x="10752" y="2255"/>
                  </a:cubicBezTo>
                  <a:cubicBezTo>
                    <a:pt x="10752" y="2308"/>
                    <a:pt x="10734" y="2360"/>
                    <a:pt x="10734" y="2413"/>
                  </a:cubicBezTo>
                  <a:cubicBezTo>
                    <a:pt x="10647" y="2692"/>
                    <a:pt x="10402" y="2867"/>
                    <a:pt x="10122" y="2867"/>
                  </a:cubicBezTo>
                  <a:cubicBezTo>
                    <a:pt x="10070" y="2867"/>
                    <a:pt x="10018" y="2867"/>
                    <a:pt x="9965" y="2850"/>
                  </a:cubicBezTo>
                  <a:lnTo>
                    <a:pt x="4843" y="1521"/>
                  </a:lnTo>
                  <a:cubicBezTo>
                    <a:pt x="4826" y="1521"/>
                    <a:pt x="4808" y="1504"/>
                    <a:pt x="4808" y="1504"/>
                  </a:cubicBezTo>
                  <a:cubicBezTo>
                    <a:pt x="4738" y="1504"/>
                    <a:pt x="4686" y="1556"/>
                    <a:pt x="4668" y="1626"/>
                  </a:cubicBezTo>
                  <a:lnTo>
                    <a:pt x="4563" y="2011"/>
                  </a:lnTo>
                  <a:cubicBezTo>
                    <a:pt x="4546" y="2046"/>
                    <a:pt x="4563" y="2081"/>
                    <a:pt x="4581" y="2116"/>
                  </a:cubicBezTo>
                  <a:cubicBezTo>
                    <a:pt x="4598" y="2151"/>
                    <a:pt x="4633" y="2168"/>
                    <a:pt x="4668" y="2186"/>
                  </a:cubicBezTo>
                  <a:lnTo>
                    <a:pt x="6469" y="2658"/>
                  </a:lnTo>
                  <a:cubicBezTo>
                    <a:pt x="6853" y="2745"/>
                    <a:pt x="7098" y="3095"/>
                    <a:pt x="7098" y="3462"/>
                  </a:cubicBezTo>
                  <a:cubicBezTo>
                    <a:pt x="7098" y="3532"/>
                    <a:pt x="7081" y="3601"/>
                    <a:pt x="7063" y="3671"/>
                  </a:cubicBezTo>
                  <a:lnTo>
                    <a:pt x="5560" y="9493"/>
                  </a:lnTo>
                  <a:cubicBezTo>
                    <a:pt x="5472" y="9790"/>
                    <a:pt x="5210" y="9982"/>
                    <a:pt x="4913" y="9982"/>
                  </a:cubicBezTo>
                  <a:cubicBezTo>
                    <a:pt x="4861" y="9982"/>
                    <a:pt x="4808" y="9982"/>
                    <a:pt x="4756" y="9965"/>
                  </a:cubicBezTo>
                  <a:lnTo>
                    <a:pt x="1766" y="9178"/>
                  </a:lnTo>
                  <a:lnTo>
                    <a:pt x="1854" y="9493"/>
                  </a:lnTo>
                  <a:lnTo>
                    <a:pt x="4686" y="10244"/>
                  </a:lnTo>
                  <a:cubicBezTo>
                    <a:pt x="4756" y="10262"/>
                    <a:pt x="4843" y="10262"/>
                    <a:pt x="4913" y="10262"/>
                  </a:cubicBezTo>
                  <a:cubicBezTo>
                    <a:pt x="5333" y="10262"/>
                    <a:pt x="5717" y="9982"/>
                    <a:pt x="5840" y="9563"/>
                  </a:cubicBezTo>
                  <a:lnTo>
                    <a:pt x="7343" y="3741"/>
                  </a:lnTo>
                  <a:cubicBezTo>
                    <a:pt x="7378" y="3654"/>
                    <a:pt x="7378" y="3549"/>
                    <a:pt x="7378" y="3462"/>
                  </a:cubicBezTo>
                  <a:cubicBezTo>
                    <a:pt x="7378" y="2955"/>
                    <a:pt x="7046" y="2500"/>
                    <a:pt x="6539" y="2378"/>
                  </a:cubicBezTo>
                  <a:lnTo>
                    <a:pt x="4878" y="1941"/>
                  </a:lnTo>
                  <a:lnTo>
                    <a:pt x="4896" y="1836"/>
                  </a:lnTo>
                  <a:lnTo>
                    <a:pt x="9895" y="3130"/>
                  </a:lnTo>
                  <a:cubicBezTo>
                    <a:pt x="9983" y="3147"/>
                    <a:pt x="10053" y="3164"/>
                    <a:pt x="10122" y="3164"/>
                  </a:cubicBezTo>
                  <a:cubicBezTo>
                    <a:pt x="10525" y="3164"/>
                    <a:pt x="10892" y="2885"/>
                    <a:pt x="10997" y="2483"/>
                  </a:cubicBezTo>
                  <a:cubicBezTo>
                    <a:pt x="11031" y="2395"/>
                    <a:pt x="11031" y="2325"/>
                    <a:pt x="11031" y="2255"/>
                  </a:cubicBezTo>
                  <a:cubicBezTo>
                    <a:pt x="11031" y="1853"/>
                    <a:pt x="10769" y="1486"/>
                    <a:pt x="10350" y="1364"/>
                  </a:cubicBezTo>
                  <a:lnTo>
                    <a:pt x="5263" y="53"/>
                  </a:lnTo>
                  <a:cubicBezTo>
                    <a:pt x="5158" y="18"/>
                    <a:pt x="5053" y="0"/>
                    <a:pt x="4948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694;p17"/>
            <p:cNvSpPr/>
            <p:nvPr>
              <p:custDataLst>
                <p:tags r:id="rId20"/>
              </p:custDataLst>
            </p:nvPr>
          </p:nvSpPr>
          <p:spPr>
            <a:xfrm rot="12316570">
              <a:off x="14775" y="1053"/>
              <a:ext cx="187" cy="646"/>
            </a:xfrm>
            <a:custGeom>
              <a:avLst/>
              <a:gdLst/>
              <a:ahLst/>
              <a:cxnLst/>
              <a:rect l="l" t="t" r="r" b="b"/>
              <a:pathLst>
                <a:path w="2064" h="7221" extrusionOk="0">
                  <a:moveTo>
                    <a:pt x="211" y="1"/>
                  </a:moveTo>
                  <a:cubicBezTo>
                    <a:pt x="141" y="88"/>
                    <a:pt x="53" y="193"/>
                    <a:pt x="1" y="316"/>
                  </a:cubicBezTo>
                  <a:lnTo>
                    <a:pt x="106" y="735"/>
                  </a:lnTo>
                  <a:cubicBezTo>
                    <a:pt x="158" y="595"/>
                    <a:pt x="228" y="473"/>
                    <a:pt x="298" y="351"/>
                  </a:cubicBezTo>
                  <a:lnTo>
                    <a:pt x="211" y="1"/>
                  </a:lnTo>
                  <a:close/>
                  <a:moveTo>
                    <a:pt x="1662" y="6836"/>
                  </a:moveTo>
                  <a:lnTo>
                    <a:pt x="1732" y="7151"/>
                  </a:lnTo>
                  <a:lnTo>
                    <a:pt x="2064" y="7221"/>
                  </a:lnTo>
                  <a:lnTo>
                    <a:pt x="1976" y="6906"/>
                  </a:lnTo>
                  <a:lnTo>
                    <a:pt x="1662" y="683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695;p17"/>
            <p:cNvSpPr/>
            <p:nvPr>
              <p:custDataLst>
                <p:tags r:id="rId21"/>
              </p:custDataLst>
            </p:nvPr>
          </p:nvSpPr>
          <p:spPr>
            <a:xfrm rot="12316570">
              <a:off x="13813" y="1409"/>
              <a:ext cx="672" cy="281"/>
            </a:xfrm>
            <a:custGeom>
              <a:avLst/>
              <a:gdLst/>
              <a:ahLst/>
              <a:cxnLst/>
              <a:rect l="l" t="t" r="r" b="b"/>
              <a:pathLst>
                <a:path w="7413" h="3142" extrusionOk="0">
                  <a:moveTo>
                    <a:pt x="1454" y="1"/>
                  </a:moveTo>
                  <a:cubicBezTo>
                    <a:pt x="933" y="1"/>
                    <a:pt x="433" y="412"/>
                    <a:pt x="280" y="1023"/>
                  </a:cubicBezTo>
                  <a:lnTo>
                    <a:pt x="157" y="1513"/>
                  </a:lnTo>
                  <a:lnTo>
                    <a:pt x="0" y="2124"/>
                  </a:lnTo>
                  <a:lnTo>
                    <a:pt x="1031" y="2387"/>
                  </a:lnTo>
                  <a:lnTo>
                    <a:pt x="1189" y="1775"/>
                  </a:lnTo>
                  <a:lnTo>
                    <a:pt x="6311" y="3121"/>
                  </a:lnTo>
                  <a:cubicBezTo>
                    <a:pt x="6365" y="3135"/>
                    <a:pt x="6420" y="3141"/>
                    <a:pt x="6475" y="3141"/>
                  </a:cubicBezTo>
                  <a:cubicBezTo>
                    <a:pt x="6839" y="3141"/>
                    <a:pt x="7183" y="2848"/>
                    <a:pt x="7290" y="2422"/>
                  </a:cubicBezTo>
                  <a:cubicBezTo>
                    <a:pt x="7412" y="1950"/>
                    <a:pt x="7185" y="1460"/>
                    <a:pt x="6783" y="1355"/>
                  </a:cubicBezTo>
                  <a:lnTo>
                    <a:pt x="1678" y="27"/>
                  </a:lnTo>
                  <a:cubicBezTo>
                    <a:pt x="1604" y="9"/>
                    <a:pt x="1529" y="1"/>
                    <a:pt x="145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696;p17"/>
            <p:cNvSpPr/>
            <p:nvPr>
              <p:custDataLst>
                <p:tags r:id="rId22"/>
              </p:custDataLst>
            </p:nvPr>
          </p:nvSpPr>
          <p:spPr>
            <a:xfrm rot="12316570">
              <a:off x="13806" y="1398"/>
              <a:ext cx="694" cy="310"/>
            </a:xfrm>
            <a:custGeom>
              <a:avLst/>
              <a:gdLst/>
              <a:ahLst/>
              <a:cxnLst/>
              <a:rect l="l" t="t" r="r" b="b"/>
              <a:pathLst>
                <a:path w="7658" h="3462" extrusionOk="0">
                  <a:moveTo>
                    <a:pt x="1626" y="333"/>
                  </a:moveTo>
                  <a:cubicBezTo>
                    <a:pt x="1696" y="333"/>
                    <a:pt x="1748" y="333"/>
                    <a:pt x="1818" y="350"/>
                  </a:cubicBezTo>
                  <a:lnTo>
                    <a:pt x="6905" y="1679"/>
                  </a:lnTo>
                  <a:cubicBezTo>
                    <a:pt x="7028" y="1714"/>
                    <a:pt x="7133" y="1783"/>
                    <a:pt x="7220" y="1906"/>
                  </a:cubicBezTo>
                  <a:cubicBezTo>
                    <a:pt x="7290" y="2011"/>
                    <a:pt x="7342" y="2168"/>
                    <a:pt x="7342" y="2325"/>
                  </a:cubicBezTo>
                  <a:cubicBezTo>
                    <a:pt x="7342" y="2395"/>
                    <a:pt x="7325" y="2483"/>
                    <a:pt x="7307" y="2553"/>
                  </a:cubicBezTo>
                  <a:cubicBezTo>
                    <a:pt x="7220" y="2920"/>
                    <a:pt x="6923" y="3147"/>
                    <a:pt x="6661" y="3147"/>
                  </a:cubicBezTo>
                  <a:cubicBezTo>
                    <a:pt x="6608" y="3147"/>
                    <a:pt x="6573" y="3130"/>
                    <a:pt x="6538" y="3130"/>
                  </a:cubicBezTo>
                  <a:lnTo>
                    <a:pt x="1399" y="1783"/>
                  </a:lnTo>
                  <a:cubicBezTo>
                    <a:pt x="1387" y="1781"/>
                    <a:pt x="1376" y="1780"/>
                    <a:pt x="1365" y="1780"/>
                  </a:cubicBezTo>
                  <a:cubicBezTo>
                    <a:pt x="1290" y="1780"/>
                    <a:pt x="1222" y="1830"/>
                    <a:pt x="1206" y="1906"/>
                  </a:cubicBezTo>
                  <a:lnTo>
                    <a:pt x="1084" y="2360"/>
                  </a:lnTo>
                  <a:lnTo>
                    <a:pt x="367" y="2168"/>
                  </a:lnTo>
                  <a:lnTo>
                    <a:pt x="490" y="1714"/>
                  </a:lnTo>
                  <a:lnTo>
                    <a:pt x="612" y="1242"/>
                  </a:lnTo>
                  <a:cubicBezTo>
                    <a:pt x="752" y="682"/>
                    <a:pt x="1189" y="333"/>
                    <a:pt x="1626" y="333"/>
                  </a:cubicBezTo>
                  <a:close/>
                  <a:moveTo>
                    <a:pt x="1626" y="0"/>
                  </a:moveTo>
                  <a:cubicBezTo>
                    <a:pt x="1014" y="18"/>
                    <a:pt x="472" y="490"/>
                    <a:pt x="297" y="1154"/>
                  </a:cubicBezTo>
                  <a:lnTo>
                    <a:pt x="175" y="1626"/>
                  </a:lnTo>
                  <a:lnTo>
                    <a:pt x="18" y="2238"/>
                  </a:lnTo>
                  <a:cubicBezTo>
                    <a:pt x="0" y="2325"/>
                    <a:pt x="53" y="2413"/>
                    <a:pt x="123" y="2448"/>
                  </a:cubicBezTo>
                  <a:lnTo>
                    <a:pt x="1154" y="2710"/>
                  </a:lnTo>
                  <a:cubicBezTo>
                    <a:pt x="1206" y="2710"/>
                    <a:pt x="1241" y="2710"/>
                    <a:pt x="1276" y="2693"/>
                  </a:cubicBezTo>
                  <a:cubicBezTo>
                    <a:pt x="1311" y="2675"/>
                    <a:pt x="1346" y="2640"/>
                    <a:pt x="1364" y="2588"/>
                  </a:cubicBezTo>
                  <a:lnTo>
                    <a:pt x="1469" y="2133"/>
                  </a:lnTo>
                  <a:lnTo>
                    <a:pt x="6451" y="3427"/>
                  </a:lnTo>
                  <a:cubicBezTo>
                    <a:pt x="6521" y="3444"/>
                    <a:pt x="6591" y="3462"/>
                    <a:pt x="6661" y="3462"/>
                  </a:cubicBezTo>
                  <a:cubicBezTo>
                    <a:pt x="7098" y="3462"/>
                    <a:pt x="7500" y="3112"/>
                    <a:pt x="7622" y="2640"/>
                  </a:cubicBezTo>
                  <a:cubicBezTo>
                    <a:pt x="7640" y="2535"/>
                    <a:pt x="7657" y="2430"/>
                    <a:pt x="7657" y="2325"/>
                  </a:cubicBezTo>
                  <a:cubicBezTo>
                    <a:pt x="7657" y="2098"/>
                    <a:pt x="7587" y="1888"/>
                    <a:pt x="7482" y="1731"/>
                  </a:cubicBezTo>
                  <a:cubicBezTo>
                    <a:pt x="7360" y="1556"/>
                    <a:pt x="7203" y="1416"/>
                    <a:pt x="6993" y="1364"/>
                  </a:cubicBezTo>
                  <a:lnTo>
                    <a:pt x="1906" y="35"/>
                  </a:lnTo>
                  <a:cubicBezTo>
                    <a:pt x="1801" y="18"/>
                    <a:pt x="1713" y="0"/>
                    <a:pt x="162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697;p17"/>
            <p:cNvSpPr/>
            <p:nvPr>
              <p:custDataLst>
                <p:tags r:id="rId23"/>
              </p:custDataLst>
            </p:nvPr>
          </p:nvSpPr>
          <p:spPr>
            <a:xfrm rot="12316570">
              <a:off x="14257" y="944"/>
              <a:ext cx="790" cy="805"/>
            </a:xfrm>
            <a:custGeom>
              <a:avLst/>
              <a:gdLst/>
              <a:ahLst/>
              <a:cxnLst/>
              <a:rect l="l" t="t" r="r" b="b"/>
              <a:pathLst>
                <a:path w="8706" h="8993" extrusionOk="0">
                  <a:moveTo>
                    <a:pt x="3548" y="0"/>
                  </a:moveTo>
                  <a:cubicBezTo>
                    <a:pt x="2443" y="0"/>
                    <a:pt x="1431" y="747"/>
                    <a:pt x="1136" y="1865"/>
                  </a:cubicBezTo>
                  <a:lnTo>
                    <a:pt x="350" y="4924"/>
                  </a:lnTo>
                  <a:cubicBezTo>
                    <a:pt x="0" y="6253"/>
                    <a:pt x="804" y="7616"/>
                    <a:pt x="2133" y="7966"/>
                  </a:cubicBezTo>
                  <a:lnTo>
                    <a:pt x="5996" y="8963"/>
                  </a:lnTo>
                  <a:cubicBezTo>
                    <a:pt x="6066" y="8983"/>
                    <a:pt x="6137" y="8993"/>
                    <a:pt x="6206" y="8993"/>
                  </a:cubicBezTo>
                  <a:cubicBezTo>
                    <a:pt x="6553" y="8993"/>
                    <a:pt x="6873" y="8750"/>
                    <a:pt x="6975" y="8386"/>
                  </a:cubicBezTo>
                  <a:lnTo>
                    <a:pt x="8566" y="2250"/>
                  </a:lnTo>
                  <a:cubicBezTo>
                    <a:pt x="8706" y="1725"/>
                    <a:pt x="8391" y="1183"/>
                    <a:pt x="7867" y="1044"/>
                  </a:cubicBezTo>
                  <a:lnTo>
                    <a:pt x="4178" y="82"/>
                  </a:lnTo>
                  <a:cubicBezTo>
                    <a:pt x="3968" y="27"/>
                    <a:pt x="3756" y="0"/>
                    <a:pt x="354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698;p17"/>
            <p:cNvSpPr/>
            <p:nvPr>
              <p:custDataLst>
                <p:tags r:id="rId24"/>
              </p:custDataLst>
            </p:nvPr>
          </p:nvSpPr>
          <p:spPr>
            <a:xfrm rot="12316570">
              <a:off x="14253" y="928"/>
              <a:ext cx="783" cy="831"/>
            </a:xfrm>
            <a:custGeom>
              <a:avLst/>
              <a:gdLst/>
              <a:ahLst/>
              <a:cxnLst/>
              <a:rect l="l" t="t" r="r" b="b"/>
              <a:pathLst>
                <a:path w="8637" h="9284" extrusionOk="0">
                  <a:moveTo>
                    <a:pt x="3427" y="298"/>
                  </a:moveTo>
                  <a:cubicBezTo>
                    <a:pt x="3637" y="298"/>
                    <a:pt x="3829" y="315"/>
                    <a:pt x="4021" y="368"/>
                  </a:cubicBezTo>
                  <a:lnTo>
                    <a:pt x="7710" y="1329"/>
                  </a:lnTo>
                  <a:cubicBezTo>
                    <a:pt x="8077" y="1434"/>
                    <a:pt x="8339" y="1766"/>
                    <a:pt x="8339" y="2134"/>
                  </a:cubicBezTo>
                  <a:cubicBezTo>
                    <a:pt x="8339" y="2203"/>
                    <a:pt x="8322" y="2273"/>
                    <a:pt x="8304" y="2361"/>
                  </a:cubicBezTo>
                  <a:lnTo>
                    <a:pt x="6713" y="8497"/>
                  </a:lnTo>
                  <a:cubicBezTo>
                    <a:pt x="6626" y="8794"/>
                    <a:pt x="6364" y="8986"/>
                    <a:pt x="6066" y="8986"/>
                  </a:cubicBezTo>
                  <a:cubicBezTo>
                    <a:pt x="6014" y="8986"/>
                    <a:pt x="5962" y="8986"/>
                    <a:pt x="5909" y="8969"/>
                  </a:cubicBezTo>
                  <a:lnTo>
                    <a:pt x="2046" y="7972"/>
                  </a:lnTo>
                  <a:cubicBezTo>
                    <a:pt x="997" y="7693"/>
                    <a:pt x="298" y="6731"/>
                    <a:pt x="298" y="5700"/>
                  </a:cubicBezTo>
                  <a:cubicBezTo>
                    <a:pt x="298" y="5507"/>
                    <a:pt x="315" y="5298"/>
                    <a:pt x="368" y="5105"/>
                  </a:cubicBezTo>
                  <a:lnTo>
                    <a:pt x="1172" y="2064"/>
                  </a:lnTo>
                  <a:cubicBezTo>
                    <a:pt x="1434" y="997"/>
                    <a:pt x="2395" y="298"/>
                    <a:pt x="3427" y="298"/>
                  </a:cubicBezTo>
                  <a:close/>
                  <a:moveTo>
                    <a:pt x="3427" y="1"/>
                  </a:moveTo>
                  <a:cubicBezTo>
                    <a:pt x="2256" y="1"/>
                    <a:pt x="1189" y="787"/>
                    <a:pt x="875" y="1976"/>
                  </a:cubicBezTo>
                  <a:lnTo>
                    <a:pt x="88" y="5035"/>
                  </a:lnTo>
                  <a:cubicBezTo>
                    <a:pt x="35" y="5245"/>
                    <a:pt x="0" y="5472"/>
                    <a:pt x="0" y="5700"/>
                  </a:cubicBezTo>
                  <a:cubicBezTo>
                    <a:pt x="0" y="6871"/>
                    <a:pt x="787" y="7937"/>
                    <a:pt x="1976" y="8252"/>
                  </a:cubicBezTo>
                  <a:lnTo>
                    <a:pt x="5839" y="9248"/>
                  </a:lnTo>
                  <a:cubicBezTo>
                    <a:pt x="5909" y="9283"/>
                    <a:pt x="5997" y="9283"/>
                    <a:pt x="6066" y="9283"/>
                  </a:cubicBezTo>
                  <a:cubicBezTo>
                    <a:pt x="6503" y="9283"/>
                    <a:pt x="6888" y="9004"/>
                    <a:pt x="6993" y="8567"/>
                  </a:cubicBezTo>
                  <a:lnTo>
                    <a:pt x="8584" y="2431"/>
                  </a:lnTo>
                  <a:cubicBezTo>
                    <a:pt x="8619" y="2326"/>
                    <a:pt x="8636" y="2238"/>
                    <a:pt x="8636" y="2134"/>
                  </a:cubicBezTo>
                  <a:cubicBezTo>
                    <a:pt x="8636" y="1644"/>
                    <a:pt x="8287" y="1172"/>
                    <a:pt x="7780" y="1050"/>
                  </a:cubicBezTo>
                  <a:lnTo>
                    <a:pt x="4109" y="88"/>
                  </a:lnTo>
                  <a:cubicBezTo>
                    <a:pt x="3881" y="36"/>
                    <a:pt x="3654" y="1"/>
                    <a:pt x="3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699;p17"/>
            <p:cNvSpPr/>
            <p:nvPr>
              <p:custDataLst>
                <p:tags r:id="rId25"/>
              </p:custDataLst>
            </p:nvPr>
          </p:nvSpPr>
          <p:spPr>
            <a:xfrm rot="12316570">
              <a:off x="13783" y="1422"/>
              <a:ext cx="666" cy="256"/>
            </a:xfrm>
            <a:custGeom>
              <a:avLst/>
              <a:gdLst/>
              <a:ahLst/>
              <a:cxnLst/>
              <a:rect l="l" t="t" r="r" b="b"/>
              <a:pathLst>
                <a:path w="7343" h="2859" extrusionOk="0">
                  <a:moveTo>
                    <a:pt x="1303" y="0"/>
                  </a:moveTo>
                  <a:cubicBezTo>
                    <a:pt x="811" y="0"/>
                    <a:pt x="362" y="326"/>
                    <a:pt x="245" y="824"/>
                  </a:cubicBezTo>
                  <a:lnTo>
                    <a:pt x="140" y="1226"/>
                  </a:lnTo>
                  <a:lnTo>
                    <a:pt x="0" y="1751"/>
                  </a:lnTo>
                  <a:lnTo>
                    <a:pt x="1032" y="2013"/>
                  </a:lnTo>
                  <a:lnTo>
                    <a:pt x="1171" y="1506"/>
                  </a:lnTo>
                  <a:lnTo>
                    <a:pt x="6293" y="2835"/>
                  </a:lnTo>
                  <a:cubicBezTo>
                    <a:pt x="6359" y="2851"/>
                    <a:pt x="6425" y="2859"/>
                    <a:pt x="6490" y="2859"/>
                  </a:cubicBezTo>
                  <a:cubicBezTo>
                    <a:pt x="6837" y="2859"/>
                    <a:pt x="7149" y="2632"/>
                    <a:pt x="7237" y="2293"/>
                  </a:cubicBezTo>
                  <a:cubicBezTo>
                    <a:pt x="7342" y="1873"/>
                    <a:pt x="7098" y="1471"/>
                    <a:pt x="6678" y="1349"/>
                  </a:cubicBezTo>
                  <a:lnTo>
                    <a:pt x="1591" y="38"/>
                  </a:lnTo>
                  <a:cubicBezTo>
                    <a:pt x="1495" y="12"/>
                    <a:pt x="1398" y="0"/>
                    <a:pt x="1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700;p17"/>
            <p:cNvSpPr/>
            <p:nvPr>
              <p:custDataLst>
                <p:tags r:id="rId26"/>
              </p:custDataLst>
            </p:nvPr>
          </p:nvSpPr>
          <p:spPr>
            <a:xfrm rot="12316570">
              <a:off x="13778" y="1410"/>
              <a:ext cx="683" cy="283"/>
            </a:xfrm>
            <a:custGeom>
              <a:avLst/>
              <a:gdLst/>
              <a:ahLst/>
              <a:cxnLst/>
              <a:rect l="l" t="t" r="r" b="b"/>
              <a:pathLst>
                <a:path w="7535" h="3165" extrusionOk="0">
                  <a:moveTo>
                    <a:pt x="1451" y="298"/>
                  </a:moveTo>
                  <a:cubicBezTo>
                    <a:pt x="1539" y="298"/>
                    <a:pt x="1626" y="315"/>
                    <a:pt x="1696" y="333"/>
                  </a:cubicBezTo>
                  <a:lnTo>
                    <a:pt x="6783" y="1644"/>
                  </a:lnTo>
                  <a:cubicBezTo>
                    <a:pt x="7063" y="1731"/>
                    <a:pt x="7255" y="1976"/>
                    <a:pt x="7255" y="2255"/>
                  </a:cubicBezTo>
                  <a:cubicBezTo>
                    <a:pt x="7255" y="2308"/>
                    <a:pt x="7238" y="2360"/>
                    <a:pt x="7238" y="2413"/>
                  </a:cubicBezTo>
                  <a:cubicBezTo>
                    <a:pt x="7168" y="2693"/>
                    <a:pt x="6905" y="2867"/>
                    <a:pt x="6626" y="2867"/>
                  </a:cubicBezTo>
                  <a:cubicBezTo>
                    <a:pt x="6573" y="2867"/>
                    <a:pt x="6521" y="2867"/>
                    <a:pt x="6468" y="2850"/>
                  </a:cubicBezTo>
                  <a:lnTo>
                    <a:pt x="1346" y="1521"/>
                  </a:lnTo>
                  <a:cubicBezTo>
                    <a:pt x="1332" y="1518"/>
                    <a:pt x="1318" y="1517"/>
                    <a:pt x="1304" y="1517"/>
                  </a:cubicBezTo>
                  <a:cubicBezTo>
                    <a:pt x="1237" y="1517"/>
                    <a:pt x="1186" y="1553"/>
                    <a:pt x="1172" y="1626"/>
                  </a:cubicBezTo>
                  <a:lnTo>
                    <a:pt x="1067" y="1993"/>
                  </a:lnTo>
                  <a:lnTo>
                    <a:pt x="315" y="1801"/>
                  </a:lnTo>
                  <a:lnTo>
                    <a:pt x="420" y="1416"/>
                  </a:lnTo>
                  <a:lnTo>
                    <a:pt x="525" y="1014"/>
                  </a:lnTo>
                  <a:cubicBezTo>
                    <a:pt x="630" y="577"/>
                    <a:pt x="1032" y="298"/>
                    <a:pt x="1451" y="298"/>
                  </a:cubicBezTo>
                  <a:close/>
                  <a:moveTo>
                    <a:pt x="1451" y="0"/>
                  </a:moveTo>
                  <a:cubicBezTo>
                    <a:pt x="892" y="0"/>
                    <a:pt x="385" y="385"/>
                    <a:pt x="245" y="944"/>
                  </a:cubicBezTo>
                  <a:lnTo>
                    <a:pt x="140" y="1346"/>
                  </a:lnTo>
                  <a:lnTo>
                    <a:pt x="140" y="1346"/>
                  </a:lnTo>
                  <a:lnTo>
                    <a:pt x="140" y="1346"/>
                  </a:lnTo>
                  <a:cubicBezTo>
                    <a:pt x="133" y="1360"/>
                    <a:pt x="129" y="1376"/>
                    <a:pt x="128" y="1393"/>
                  </a:cubicBezTo>
                  <a:lnTo>
                    <a:pt x="128" y="1393"/>
                  </a:lnTo>
                  <a:lnTo>
                    <a:pt x="0" y="1871"/>
                  </a:lnTo>
                  <a:cubicBezTo>
                    <a:pt x="0" y="1906"/>
                    <a:pt x="0" y="1941"/>
                    <a:pt x="18" y="1976"/>
                  </a:cubicBezTo>
                  <a:cubicBezTo>
                    <a:pt x="35" y="2011"/>
                    <a:pt x="70" y="2028"/>
                    <a:pt x="105" y="2046"/>
                  </a:cubicBezTo>
                  <a:lnTo>
                    <a:pt x="1137" y="2308"/>
                  </a:lnTo>
                  <a:cubicBezTo>
                    <a:pt x="1148" y="2311"/>
                    <a:pt x="1160" y="2312"/>
                    <a:pt x="1173" y="2312"/>
                  </a:cubicBezTo>
                  <a:cubicBezTo>
                    <a:pt x="1234" y="2312"/>
                    <a:pt x="1297" y="2276"/>
                    <a:pt x="1311" y="2203"/>
                  </a:cubicBezTo>
                  <a:lnTo>
                    <a:pt x="1416" y="1836"/>
                  </a:lnTo>
                  <a:lnTo>
                    <a:pt x="6398" y="3130"/>
                  </a:lnTo>
                  <a:cubicBezTo>
                    <a:pt x="6486" y="3147"/>
                    <a:pt x="6556" y="3165"/>
                    <a:pt x="6626" y="3165"/>
                  </a:cubicBezTo>
                  <a:cubicBezTo>
                    <a:pt x="7045" y="3165"/>
                    <a:pt x="7412" y="2885"/>
                    <a:pt x="7517" y="2483"/>
                  </a:cubicBezTo>
                  <a:cubicBezTo>
                    <a:pt x="7535" y="2395"/>
                    <a:pt x="7535" y="2325"/>
                    <a:pt x="7535" y="2255"/>
                  </a:cubicBezTo>
                  <a:cubicBezTo>
                    <a:pt x="7535" y="1853"/>
                    <a:pt x="7273" y="1469"/>
                    <a:pt x="6870" y="1364"/>
                  </a:cubicBezTo>
                  <a:lnTo>
                    <a:pt x="1766" y="53"/>
                  </a:lnTo>
                  <a:cubicBezTo>
                    <a:pt x="1661" y="18"/>
                    <a:pt x="1556" y="0"/>
                    <a:pt x="1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701;p17"/>
            <p:cNvSpPr/>
            <p:nvPr>
              <p:custDataLst>
                <p:tags r:id="rId27"/>
              </p:custDataLst>
            </p:nvPr>
          </p:nvSpPr>
          <p:spPr>
            <a:xfrm rot="12316570">
              <a:off x="14238" y="986"/>
              <a:ext cx="794" cy="778"/>
            </a:xfrm>
            <a:custGeom>
              <a:avLst/>
              <a:gdLst/>
              <a:ahLst/>
              <a:cxnLst/>
              <a:rect l="l" t="t" r="r" b="b"/>
              <a:pathLst>
                <a:path w="8759" h="8689" extrusionOk="0">
                  <a:moveTo>
                    <a:pt x="3461" y="0"/>
                  </a:moveTo>
                  <a:cubicBezTo>
                    <a:pt x="2356" y="0"/>
                    <a:pt x="1343" y="747"/>
                    <a:pt x="1049" y="1865"/>
                  </a:cubicBezTo>
                  <a:lnTo>
                    <a:pt x="350" y="4575"/>
                  </a:lnTo>
                  <a:cubicBezTo>
                    <a:pt x="0" y="5904"/>
                    <a:pt x="804" y="7267"/>
                    <a:pt x="2133" y="7617"/>
                  </a:cubicBezTo>
                  <a:lnTo>
                    <a:pt x="6136" y="8666"/>
                  </a:lnTo>
                  <a:cubicBezTo>
                    <a:pt x="6201" y="8681"/>
                    <a:pt x="6266" y="8689"/>
                    <a:pt x="6331" y="8689"/>
                  </a:cubicBezTo>
                  <a:cubicBezTo>
                    <a:pt x="6696" y="8689"/>
                    <a:pt x="7026" y="8446"/>
                    <a:pt x="7115" y="8089"/>
                  </a:cubicBezTo>
                  <a:lnTo>
                    <a:pt x="8618" y="2267"/>
                  </a:lnTo>
                  <a:cubicBezTo>
                    <a:pt x="8758" y="1743"/>
                    <a:pt x="8444" y="1219"/>
                    <a:pt x="7919" y="1079"/>
                  </a:cubicBezTo>
                  <a:lnTo>
                    <a:pt x="4091" y="82"/>
                  </a:lnTo>
                  <a:cubicBezTo>
                    <a:pt x="3880" y="27"/>
                    <a:pt x="3669" y="0"/>
                    <a:pt x="3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702;p17"/>
            <p:cNvSpPr/>
            <p:nvPr>
              <p:custDataLst>
                <p:tags r:id="rId28"/>
              </p:custDataLst>
            </p:nvPr>
          </p:nvSpPr>
          <p:spPr>
            <a:xfrm rot="12316570">
              <a:off x="14234" y="969"/>
              <a:ext cx="788" cy="804"/>
            </a:xfrm>
            <a:custGeom>
              <a:avLst/>
              <a:gdLst/>
              <a:ahLst/>
              <a:cxnLst/>
              <a:rect l="l" t="t" r="r" b="b"/>
              <a:pathLst>
                <a:path w="8689" h="8986" extrusionOk="0">
                  <a:moveTo>
                    <a:pt x="3339" y="280"/>
                  </a:moveTo>
                  <a:cubicBezTo>
                    <a:pt x="3549" y="280"/>
                    <a:pt x="3741" y="315"/>
                    <a:pt x="3934" y="367"/>
                  </a:cubicBezTo>
                  <a:lnTo>
                    <a:pt x="7762" y="1364"/>
                  </a:lnTo>
                  <a:cubicBezTo>
                    <a:pt x="8147" y="1451"/>
                    <a:pt x="8391" y="1801"/>
                    <a:pt x="8391" y="2168"/>
                  </a:cubicBezTo>
                  <a:cubicBezTo>
                    <a:pt x="8391" y="2238"/>
                    <a:pt x="8374" y="2308"/>
                    <a:pt x="8357" y="2377"/>
                  </a:cubicBezTo>
                  <a:lnTo>
                    <a:pt x="6853" y="8199"/>
                  </a:lnTo>
                  <a:cubicBezTo>
                    <a:pt x="6766" y="8496"/>
                    <a:pt x="6503" y="8688"/>
                    <a:pt x="6224" y="8688"/>
                  </a:cubicBezTo>
                  <a:cubicBezTo>
                    <a:pt x="6154" y="8688"/>
                    <a:pt x="6101" y="8688"/>
                    <a:pt x="6049" y="8671"/>
                  </a:cubicBezTo>
                  <a:lnTo>
                    <a:pt x="2046" y="7622"/>
                  </a:lnTo>
                  <a:cubicBezTo>
                    <a:pt x="997" y="7342"/>
                    <a:pt x="298" y="6398"/>
                    <a:pt x="298" y="5349"/>
                  </a:cubicBezTo>
                  <a:cubicBezTo>
                    <a:pt x="298" y="5157"/>
                    <a:pt x="315" y="4965"/>
                    <a:pt x="368" y="4755"/>
                  </a:cubicBezTo>
                  <a:lnTo>
                    <a:pt x="1067" y="2045"/>
                  </a:lnTo>
                  <a:cubicBezTo>
                    <a:pt x="1346" y="996"/>
                    <a:pt x="2308" y="280"/>
                    <a:pt x="3339" y="280"/>
                  </a:cubicBezTo>
                  <a:close/>
                  <a:moveTo>
                    <a:pt x="3339" y="0"/>
                  </a:moveTo>
                  <a:cubicBezTo>
                    <a:pt x="2168" y="0"/>
                    <a:pt x="1102" y="787"/>
                    <a:pt x="787" y="1975"/>
                  </a:cubicBezTo>
                  <a:lnTo>
                    <a:pt x="88" y="4685"/>
                  </a:lnTo>
                  <a:cubicBezTo>
                    <a:pt x="35" y="4912"/>
                    <a:pt x="0" y="5140"/>
                    <a:pt x="0" y="5349"/>
                  </a:cubicBezTo>
                  <a:cubicBezTo>
                    <a:pt x="0" y="6521"/>
                    <a:pt x="787" y="7604"/>
                    <a:pt x="1976" y="7902"/>
                  </a:cubicBezTo>
                  <a:lnTo>
                    <a:pt x="5979" y="8950"/>
                  </a:lnTo>
                  <a:cubicBezTo>
                    <a:pt x="6049" y="8968"/>
                    <a:pt x="6136" y="8985"/>
                    <a:pt x="6224" y="8985"/>
                  </a:cubicBezTo>
                  <a:cubicBezTo>
                    <a:pt x="6643" y="8985"/>
                    <a:pt x="7028" y="8688"/>
                    <a:pt x="7133" y="8269"/>
                  </a:cubicBezTo>
                  <a:lnTo>
                    <a:pt x="8654" y="2447"/>
                  </a:lnTo>
                  <a:cubicBezTo>
                    <a:pt x="8671" y="2360"/>
                    <a:pt x="8689" y="2255"/>
                    <a:pt x="8689" y="2168"/>
                  </a:cubicBezTo>
                  <a:cubicBezTo>
                    <a:pt x="8689" y="1661"/>
                    <a:pt x="8339" y="1206"/>
                    <a:pt x="7832" y="1084"/>
                  </a:cubicBezTo>
                  <a:lnTo>
                    <a:pt x="4021" y="87"/>
                  </a:lnTo>
                  <a:cubicBezTo>
                    <a:pt x="3794" y="17"/>
                    <a:pt x="3567" y="0"/>
                    <a:pt x="3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组合 237"/>
          <p:cNvGrpSpPr/>
          <p:nvPr/>
        </p:nvGrpSpPr>
        <p:grpSpPr>
          <a:xfrm>
            <a:off x="345440" y="469265"/>
            <a:ext cx="8397240" cy="4389120"/>
            <a:chOff x="544" y="739"/>
            <a:chExt cx="13224" cy="6912"/>
          </a:xfrm>
        </p:grpSpPr>
        <p:sp>
          <p:nvSpPr>
            <p:cNvPr id="6" name="Google Shape;419;p38"/>
            <p:cNvSpPr/>
            <p:nvPr>
              <p:custDataLst>
                <p:tags r:id="rId4"/>
              </p:custDataLst>
            </p:nvPr>
          </p:nvSpPr>
          <p:spPr>
            <a:xfrm>
              <a:off x="2717" y="6633"/>
              <a:ext cx="627" cy="619"/>
            </a:xfrm>
            <a:custGeom>
              <a:avLst/>
              <a:gdLst/>
              <a:ahLst/>
              <a:cxnLst/>
              <a:rect l="l" t="t" r="r" b="b"/>
              <a:pathLst>
                <a:path w="3427" h="3383" extrusionOk="0">
                  <a:moveTo>
                    <a:pt x="1714" y="0"/>
                  </a:moveTo>
                  <a:cubicBezTo>
                    <a:pt x="1671" y="0"/>
                    <a:pt x="1628" y="22"/>
                    <a:pt x="1603" y="64"/>
                  </a:cubicBezTo>
                  <a:lnTo>
                    <a:pt x="1087" y="1011"/>
                  </a:lnTo>
                  <a:cubicBezTo>
                    <a:pt x="1077" y="1032"/>
                    <a:pt x="1060" y="1054"/>
                    <a:pt x="1040" y="1064"/>
                  </a:cubicBezTo>
                  <a:lnTo>
                    <a:pt x="92" y="1580"/>
                  </a:lnTo>
                  <a:cubicBezTo>
                    <a:pt x="1" y="1629"/>
                    <a:pt x="1" y="1753"/>
                    <a:pt x="92" y="1801"/>
                  </a:cubicBezTo>
                  <a:lnTo>
                    <a:pt x="1040" y="2317"/>
                  </a:lnTo>
                  <a:cubicBezTo>
                    <a:pt x="1060" y="2328"/>
                    <a:pt x="1077" y="2350"/>
                    <a:pt x="1087" y="2371"/>
                  </a:cubicBezTo>
                  <a:lnTo>
                    <a:pt x="1603" y="3317"/>
                  </a:lnTo>
                  <a:cubicBezTo>
                    <a:pt x="1628" y="3361"/>
                    <a:pt x="1671" y="3382"/>
                    <a:pt x="1714" y="3382"/>
                  </a:cubicBezTo>
                  <a:cubicBezTo>
                    <a:pt x="1757" y="3382"/>
                    <a:pt x="1800" y="3361"/>
                    <a:pt x="1824" y="3317"/>
                  </a:cubicBezTo>
                  <a:lnTo>
                    <a:pt x="2345" y="2371"/>
                  </a:lnTo>
                  <a:cubicBezTo>
                    <a:pt x="2356" y="2350"/>
                    <a:pt x="2373" y="2328"/>
                    <a:pt x="2395" y="2317"/>
                  </a:cubicBezTo>
                  <a:lnTo>
                    <a:pt x="3340" y="1801"/>
                  </a:lnTo>
                  <a:cubicBezTo>
                    <a:pt x="3427" y="1753"/>
                    <a:pt x="3427" y="1629"/>
                    <a:pt x="3340" y="1580"/>
                  </a:cubicBezTo>
                  <a:lnTo>
                    <a:pt x="2395" y="1064"/>
                  </a:lnTo>
                  <a:cubicBezTo>
                    <a:pt x="2373" y="1054"/>
                    <a:pt x="2356" y="1032"/>
                    <a:pt x="2345" y="1011"/>
                  </a:cubicBezTo>
                  <a:lnTo>
                    <a:pt x="1824" y="64"/>
                  </a:lnTo>
                  <a:cubicBezTo>
                    <a:pt x="1800" y="22"/>
                    <a:pt x="1757" y="0"/>
                    <a:pt x="1714" y="0"/>
                  </a:cubicBezTo>
                  <a:close/>
                </a:path>
              </a:pathLst>
            </a:cu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19;p38"/>
            <p:cNvSpPr/>
            <p:nvPr>
              <p:custDataLst>
                <p:tags r:id="rId5"/>
              </p:custDataLst>
            </p:nvPr>
          </p:nvSpPr>
          <p:spPr>
            <a:xfrm>
              <a:off x="4781" y="739"/>
              <a:ext cx="154" cy="153"/>
            </a:xfrm>
            <a:prstGeom prst="ellipse">
              <a:avLst/>
            </a:pr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19;p38"/>
            <p:cNvSpPr/>
            <p:nvPr>
              <p:custDataLst>
                <p:tags r:id="rId6"/>
              </p:custDataLst>
            </p:nvPr>
          </p:nvSpPr>
          <p:spPr>
            <a:xfrm>
              <a:off x="8575" y="1092"/>
              <a:ext cx="154" cy="153"/>
            </a:xfrm>
            <a:prstGeom prst="ellipse">
              <a:avLst/>
            </a:pr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19;p38"/>
            <p:cNvSpPr/>
            <p:nvPr>
              <p:custDataLst>
                <p:tags r:id="rId7"/>
              </p:custDataLst>
            </p:nvPr>
          </p:nvSpPr>
          <p:spPr>
            <a:xfrm>
              <a:off x="10417" y="1147"/>
              <a:ext cx="154" cy="153"/>
            </a:xfrm>
            <a:prstGeom prst="ellipse">
              <a:avLst/>
            </a:pr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19;p38"/>
            <p:cNvSpPr/>
            <p:nvPr>
              <p:custDataLst>
                <p:tags r:id="rId8"/>
              </p:custDataLst>
            </p:nvPr>
          </p:nvSpPr>
          <p:spPr>
            <a:xfrm>
              <a:off x="13614" y="7499"/>
              <a:ext cx="154" cy="153"/>
            </a:xfrm>
            <a:prstGeom prst="ellipse">
              <a:avLst/>
            </a:pr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19;p38"/>
            <p:cNvSpPr/>
            <p:nvPr>
              <p:custDataLst>
                <p:tags r:id="rId9"/>
              </p:custDataLst>
            </p:nvPr>
          </p:nvSpPr>
          <p:spPr>
            <a:xfrm>
              <a:off x="5541" y="7181"/>
              <a:ext cx="154" cy="153"/>
            </a:xfrm>
            <a:prstGeom prst="ellipse">
              <a:avLst/>
            </a:pr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418;p38"/>
            <p:cNvSpPr/>
            <p:nvPr>
              <p:custDataLst>
                <p:tags r:id="rId10"/>
              </p:custDataLst>
            </p:nvPr>
          </p:nvSpPr>
          <p:spPr>
            <a:xfrm>
              <a:off x="544" y="832"/>
              <a:ext cx="641" cy="633"/>
            </a:xfrm>
            <a:custGeom>
              <a:avLst/>
              <a:gdLst/>
              <a:ahLst/>
              <a:cxnLst/>
              <a:rect l="l" t="t" r="r" b="b"/>
              <a:pathLst>
                <a:path w="3426" h="3383" extrusionOk="0">
                  <a:moveTo>
                    <a:pt x="1713" y="0"/>
                  </a:moveTo>
                  <a:cubicBezTo>
                    <a:pt x="1670" y="0"/>
                    <a:pt x="1627" y="22"/>
                    <a:pt x="1603" y="65"/>
                  </a:cubicBezTo>
                  <a:lnTo>
                    <a:pt x="1087" y="1011"/>
                  </a:lnTo>
                  <a:cubicBezTo>
                    <a:pt x="1070" y="1033"/>
                    <a:pt x="1055" y="1055"/>
                    <a:pt x="1033" y="1065"/>
                  </a:cubicBezTo>
                  <a:lnTo>
                    <a:pt x="87" y="1581"/>
                  </a:lnTo>
                  <a:cubicBezTo>
                    <a:pt x="0" y="1630"/>
                    <a:pt x="0" y="1753"/>
                    <a:pt x="87" y="1802"/>
                  </a:cubicBezTo>
                  <a:lnTo>
                    <a:pt x="1033" y="2318"/>
                  </a:lnTo>
                  <a:cubicBezTo>
                    <a:pt x="1055" y="2328"/>
                    <a:pt x="1070" y="2350"/>
                    <a:pt x="1087" y="2372"/>
                  </a:cubicBezTo>
                  <a:lnTo>
                    <a:pt x="1603" y="3318"/>
                  </a:lnTo>
                  <a:cubicBezTo>
                    <a:pt x="1627" y="3361"/>
                    <a:pt x="1670" y="3383"/>
                    <a:pt x="1713" y="3383"/>
                  </a:cubicBezTo>
                  <a:cubicBezTo>
                    <a:pt x="1756" y="3383"/>
                    <a:pt x="1799" y="3361"/>
                    <a:pt x="1822" y="3318"/>
                  </a:cubicBezTo>
                  <a:lnTo>
                    <a:pt x="2339" y="2372"/>
                  </a:lnTo>
                  <a:cubicBezTo>
                    <a:pt x="2350" y="2350"/>
                    <a:pt x="2371" y="2328"/>
                    <a:pt x="2388" y="2318"/>
                  </a:cubicBezTo>
                  <a:lnTo>
                    <a:pt x="3334" y="1802"/>
                  </a:lnTo>
                  <a:cubicBezTo>
                    <a:pt x="3425" y="1753"/>
                    <a:pt x="3425" y="1630"/>
                    <a:pt x="3334" y="1581"/>
                  </a:cubicBezTo>
                  <a:lnTo>
                    <a:pt x="2388" y="1065"/>
                  </a:lnTo>
                  <a:cubicBezTo>
                    <a:pt x="2371" y="1055"/>
                    <a:pt x="2350" y="1033"/>
                    <a:pt x="2339" y="1011"/>
                  </a:cubicBezTo>
                  <a:lnTo>
                    <a:pt x="1822" y="65"/>
                  </a:lnTo>
                  <a:cubicBezTo>
                    <a:pt x="1799" y="22"/>
                    <a:pt x="1756" y="0"/>
                    <a:pt x="1713" y="0"/>
                  </a:cubicBezTo>
                  <a:close/>
                </a:path>
              </a:pathLst>
            </a:custGeom>
            <a:solidFill>
              <a:srgbClr val="EDEDED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1" name="图片 230" descr="图层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8"/>
          <a:stretch>
            <a:fillRect/>
          </a:stretch>
        </p:blipFill>
        <p:spPr>
          <a:xfrm>
            <a:off x="2614295" y="840740"/>
            <a:ext cx="1213485" cy="535940"/>
          </a:xfrm>
          <a:prstGeom prst="rect">
            <a:avLst/>
          </a:prstGeom>
        </p:spPr>
      </p:pic>
      <p:grpSp>
        <p:nvGrpSpPr>
          <p:cNvPr id="234" name="组合 233"/>
          <p:cNvGrpSpPr/>
          <p:nvPr/>
        </p:nvGrpSpPr>
        <p:grpSpPr>
          <a:xfrm>
            <a:off x="4343550" y="1338390"/>
            <a:ext cx="3925401" cy="2289010"/>
            <a:chOff x="6168" y="2653"/>
            <a:chExt cx="6132" cy="3635"/>
          </a:xfrm>
        </p:grpSpPr>
        <p:sp>
          <p:nvSpPr>
            <p:cNvPr id="233" name="矩形 232"/>
            <p:cNvSpPr/>
            <p:nvPr>
              <p:custDataLst>
                <p:tags r:id="rId2"/>
              </p:custDataLst>
            </p:nvPr>
          </p:nvSpPr>
          <p:spPr>
            <a:xfrm>
              <a:off x="6292" y="5041"/>
              <a:ext cx="6008" cy="1159"/>
            </a:xfrm>
            <a:prstGeom prst="rect">
              <a:avLst/>
            </a:prstGeom>
            <a:solidFill>
              <a:srgbClr val="FFD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grpSp>
          <p:nvGrpSpPr>
            <p:cNvPr id="232" name="组合 231"/>
            <p:cNvGrpSpPr/>
            <p:nvPr/>
          </p:nvGrpSpPr>
          <p:grpSpPr>
            <a:xfrm>
              <a:off x="6168" y="2653"/>
              <a:ext cx="6132" cy="3635"/>
              <a:chOff x="6168" y="2653"/>
              <a:chExt cx="6132" cy="3635"/>
            </a:xfrm>
          </p:grpSpPr>
          <p:sp>
            <p:nvSpPr>
              <p:cNvPr id="229" name="矩形 228"/>
              <p:cNvSpPr/>
              <p:nvPr/>
            </p:nvSpPr>
            <p:spPr>
              <a:xfrm>
                <a:off x="6264" y="2819"/>
                <a:ext cx="6036" cy="1159"/>
              </a:xfrm>
              <a:prstGeom prst="rect">
                <a:avLst/>
              </a:prstGeom>
              <a:solidFill>
                <a:srgbClr val="FFDD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230" name="文本框 229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6168" y="2653"/>
                <a:ext cx="6004" cy="3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altLang="zh-CN" sz="4800" dirty="0">
                    <a:latin typeface="Times New Roman" panose="02020603050405020304" pitchFamily="18" charset="0"/>
                    <a:ea typeface="思源黑体 CN Bold" panose="020B0800000000000000" charset="-122"/>
                    <a:cs typeface="Times New Roman" panose="02020603050405020304" pitchFamily="18" charset="0"/>
                  </a:rPr>
                  <a:t>Что такое имя числительное?</a:t>
                </a:r>
                <a:endParaRPr lang="zh-CN" altLang="en-US" sz="4800" dirty="0">
                  <a:latin typeface="Times New Roman" panose="02020603050405020304" pitchFamily="18" charset="0"/>
                  <a:ea typeface="思源黑体 CN Bold" panose="020B0800000000000000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58" name="组合 357"/>
          <p:cNvGrpSpPr/>
          <p:nvPr/>
        </p:nvGrpSpPr>
        <p:grpSpPr>
          <a:xfrm>
            <a:off x="127635" y="125730"/>
            <a:ext cx="8592820" cy="4833620"/>
            <a:chOff x="201" y="40"/>
            <a:chExt cx="13532" cy="7612"/>
          </a:xfrm>
        </p:grpSpPr>
        <p:grpSp>
          <p:nvGrpSpPr>
            <p:cNvPr id="118" name="组合 117"/>
            <p:cNvGrpSpPr/>
            <p:nvPr/>
          </p:nvGrpSpPr>
          <p:grpSpPr>
            <a:xfrm flipH="1">
              <a:off x="201" y="361"/>
              <a:ext cx="13532" cy="7291"/>
              <a:chOff x="544" y="361"/>
              <a:chExt cx="13532" cy="7291"/>
            </a:xfrm>
          </p:grpSpPr>
          <p:sp>
            <p:nvSpPr>
              <p:cNvPr id="119" name="Google Shape;419;p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2717" y="6633"/>
                <a:ext cx="627" cy="619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19;p38"/>
              <p:cNvSpPr/>
              <p:nvPr>
                <p:custDataLst>
                  <p:tags r:id="rId73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19;p38"/>
              <p:cNvSpPr/>
              <p:nvPr>
                <p:custDataLst>
                  <p:tags r:id="rId74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19;p38"/>
              <p:cNvSpPr/>
              <p:nvPr>
                <p:custDataLst>
                  <p:tags r:id="rId75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19;p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19;p38"/>
              <p:cNvSpPr/>
              <p:nvPr>
                <p:custDataLst>
                  <p:tags r:id="rId77"/>
                </p:custDataLst>
              </p:nvPr>
            </p:nvSpPr>
            <p:spPr>
              <a:xfrm>
                <a:off x="5541" y="718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418;p38"/>
              <p:cNvSpPr/>
              <p:nvPr>
                <p:custDataLst>
                  <p:tags r:id="rId78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6" name="图片 125" descr="图层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2"/>
            <a:stretch>
              <a:fillRect/>
            </a:stretch>
          </p:blipFill>
          <p:spPr>
            <a:xfrm flipH="1">
              <a:off x="12733" y="4332"/>
              <a:ext cx="1000" cy="442"/>
            </a:xfrm>
            <a:prstGeom prst="rect">
              <a:avLst/>
            </a:prstGeom>
          </p:spPr>
        </p:pic>
        <p:pic>
          <p:nvPicPr>
            <p:cNvPr id="127" name="图片 126" descr="图层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82"/>
            <a:stretch>
              <a:fillRect/>
            </a:stretch>
          </p:blipFill>
          <p:spPr>
            <a:xfrm flipH="1">
              <a:off x="2112" y="6808"/>
              <a:ext cx="1911" cy="844"/>
            </a:xfrm>
            <a:prstGeom prst="rect">
              <a:avLst/>
            </a:prstGeom>
          </p:spPr>
        </p:pic>
        <p:grpSp>
          <p:nvGrpSpPr>
            <p:cNvPr id="290" name="组合 289"/>
            <p:cNvGrpSpPr/>
            <p:nvPr/>
          </p:nvGrpSpPr>
          <p:grpSpPr>
            <a:xfrm>
              <a:off x="7355" y="40"/>
              <a:ext cx="5386" cy="4048"/>
              <a:chOff x="7240" y="2483"/>
              <a:chExt cx="4653" cy="3497"/>
            </a:xfrm>
          </p:grpSpPr>
          <p:sp>
            <p:nvSpPr>
              <p:cNvPr id="291" name="Google Shape;276;p15"/>
              <p:cNvSpPr/>
              <p:nvPr>
                <p:custDataLst>
                  <p:tags r:id="rId7"/>
                </p:custDataLst>
              </p:nvPr>
            </p:nvSpPr>
            <p:spPr>
              <a:xfrm rot="1647796">
                <a:off x="7480" y="3207"/>
                <a:ext cx="4381" cy="2549"/>
              </a:xfrm>
              <a:custGeom>
                <a:avLst/>
                <a:gdLst/>
                <a:ahLst/>
                <a:cxnLst/>
                <a:rect l="l" t="t" r="r" b="b"/>
                <a:pathLst>
                  <a:path w="91568" h="56454" extrusionOk="0">
                    <a:moveTo>
                      <a:pt x="8340" y="0"/>
                    </a:moveTo>
                    <a:cubicBezTo>
                      <a:pt x="6210" y="0"/>
                      <a:pt x="4409" y="1611"/>
                      <a:pt x="4196" y="3762"/>
                    </a:cubicBezTo>
                    <a:lnTo>
                      <a:pt x="227" y="44126"/>
                    </a:lnTo>
                    <a:cubicBezTo>
                      <a:pt x="0" y="46434"/>
                      <a:pt x="1678" y="48479"/>
                      <a:pt x="3968" y="48706"/>
                    </a:cubicBezTo>
                    <a:lnTo>
                      <a:pt x="82809" y="56433"/>
                    </a:lnTo>
                    <a:cubicBezTo>
                      <a:pt x="82950" y="56447"/>
                      <a:pt x="83089" y="56453"/>
                      <a:pt x="83227" y="56453"/>
                    </a:cubicBezTo>
                    <a:cubicBezTo>
                      <a:pt x="85357" y="56453"/>
                      <a:pt x="87158" y="54842"/>
                      <a:pt x="87372" y="52692"/>
                    </a:cubicBezTo>
                    <a:lnTo>
                      <a:pt x="91340" y="12328"/>
                    </a:lnTo>
                    <a:cubicBezTo>
                      <a:pt x="91567" y="10020"/>
                      <a:pt x="89889" y="7992"/>
                      <a:pt x="87582" y="7765"/>
                    </a:cubicBezTo>
                    <a:lnTo>
                      <a:pt x="8758" y="21"/>
                    </a:lnTo>
                    <a:cubicBezTo>
                      <a:pt x="8618" y="7"/>
                      <a:pt x="8478" y="0"/>
                      <a:pt x="834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78;p15"/>
              <p:cNvSpPr/>
              <p:nvPr>
                <p:custDataLst>
                  <p:tags r:id="rId8"/>
                </p:custDataLst>
              </p:nvPr>
            </p:nvSpPr>
            <p:spPr>
              <a:xfrm rot="1647796">
                <a:off x="7527" y="3210"/>
                <a:ext cx="4352" cy="2447"/>
              </a:xfrm>
              <a:custGeom>
                <a:avLst/>
                <a:gdLst/>
                <a:ahLst/>
                <a:cxnLst/>
                <a:rect l="l" t="t" r="r" b="b"/>
                <a:pathLst>
                  <a:path w="90973" h="54195" extrusionOk="0">
                    <a:moveTo>
                      <a:pt x="6123" y="1"/>
                    </a:moveTo>
                    <a:cubicBezTo>
                      <a:pt x="5169" y="1"/>
                      <a:pt x="4346" y="739"/>
                      <a:pt x="4248" y="1724"/>
                    </a:cubicBezTo>
                    <a:lnTo>
                      <a:pt x="87" y="43976"/>
                    </a:lnTo>
                    <a:cubicBezTo>
                      <a:pt x="0" y="45025"/>
                      <a:pt x="752" y="45951"/>
                      <a:pt x="1801" y="46056"/>
                    </a:cubicBezTo>
                    <a:lnTo>
                      <a:pt x="84645" y="54185"/>
                    </a:lnTo>
                    <a:cubicBezTo>
                      <a:pt x="84709" y="54191"/>
                      <a:pt x="84773" y="54194"/>
                      <a:pt x="84836" y="54194"/>
                    </a:cubicBezTo>
                    <a:cubicBezTo>
                      <a:pt x="85804" y="54194"/>
                      <a:pt x="86627" y="53457"/>
                      <a:pt x="86725" y="52489"/>
                    </a:cubicBezTo>
                    <a:lnTo>
                      <a:pt x="90868" y="10219"/>
                    </a:lnTo>
                    <a:cubicBezTo>
                      <a:pt x="90973" y="9171"/>
                      <a:pt x="90204" y="8244"/>
                      <a:pt x="89172" y="8139"/>
                    </a:cubicBezTo>
                    <a:lnTo>
                      <a:pt x="6311" y="10"/>
                    </a:lnTo>
                    <a:cubicBezTo>
                      <a:pt x="6248" y="4"/>
                      <a:pt x="6185" y="1"/>
                      <a:pt x="6123" y="1"/>
                    </a:cubicBez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79;p15"/>
              <p:cNvSpPr/>
              <p:nvPr>
                <p:custDataLst>
                  <p:tags r:id="rId9"/>
                </p:custDataLst>
              </p:nvPr>
            </p:nvSpPr>
            <p:spPr>
              <a:xfrm rot="1647796">
                <a:off x="7535" y="3178"/>
                <a:ext cx="4358" cy="2460"/>
              </a:xfrm>
              <a:custGeom>
                <a:avLst/>
                <a:gdLst/>
                <a:ahLst/>
                <a:cxnLst/>
                <a:rect l="l" t="t" r="r" b="b"/>
                <a:pathLst>
                  <a:path w="91096" h="54490" extrusionOk="0">
                    <a:moveTo>
                      <a:pt x="6189" y="297"/>
                    </a:moveTo>
                    <a:cubicBezTo>
                      <a:pt x="6258" y="297"/>
                      <a:pt x="6311" y="297"/>
                      <a:pt x="6363" y="315"/>
                    </a:cubicBezTo>
                    <a:lnTo>
                      <a:pt x="89225" y="8444"/>
                    </a:lnTo>
                    <a:cubicBezTo>
                      <a:pt x="90116" y="8531"/>
                      <a:pt x="90798" y="9283"/>
                      <a:pt x="90798" y="10174"/>
                    </a:cubicBezTo>
                    <a:cubicBezTo>
                      <a:pt x="90798" y="10227"/>
                      <a:pt x="90798" y="10297"/>
                      <a:pt x="90781" y="10349"/>
                    </a:cubicBezTo>
                    <a:lnTo>
                      <a:pt x="86638" y="52619"/>
                    </a:lnTo>
                    <a:cubicBezTo>
                      <a:pt x="86550" y="53510"/>
                      <a:pt x="85799" y="54192"/>
                      <a:pt x="84907" y="54192"/>
                    </a:cubicBezTo>
                    <a:cubicBezTo>
                      <a:pt x="84855" y="54192"/>
                      <a:pt x="84785" y="54192"/>
                      <a:pt x="84732" y="54175"/>
                    </a:cubicBezTo>
                    <a:lnTo>
                      <a:pt x="1871" y="46046"/>
                    </a:lnTo>
                    <a:cubicBezTo>
                      <a:pt x="979" y="45958"/>
                      <a:pt x="297" y="45207"/>
                      <a:pt x="297" y="44315"/>
                    </a:cubicBezTo>
                    <a:cubicBezTo>
                      <a:pt x="297" y="44263"/>
                      <a:pt x="297" y="44193"/>
                      <a:pt x="315" y="44140"/>
                    </a:cubicBezTo>
                    <a:lnTo>
                      <a:pt x="4458" y="1871"/>
                    </a:lnTo>
                    <a:cubicBezTo>
                      <a:pt x="4545" y="979"/>
                      <a:pt x="5314" y="297"/>
                      <a:pt x="6189" y="297"/>
                    </a:cubicBezTo>
                    <a:close/>
                    <a:moveTo>
                      <a:pt x="6189" y="0"/>
                    </a:moveTo>
                    <a:cubicBezTo>
                      <a:pt x="5157" y="0"/>
                      <a:pt x="4266" y="787"/>
                      <a:pt x="4161" y="1853"/>
                    </a:cubicBezTo>
                    <a:lnTo>
                      <a:pt x="18" y="44105"/>
                    </a:lnTo>
                    <a:cubicBezTo>
                      <a:pt x="18" y="44175"/>
                      <a:pt x="0" y="44245"/>
                      <a:pt x="0" y="44315"/>
                    </a:cubicBezTo>
                    <a:cubicBezTo>
                      <a:pt x="0" y="45347"/>
                      <a:pt x="787" y="46238"/>
                      <a:pt x="1853" y="46343"/>
                    </a:cubicBezTo>
                    <a:lnTo>
                      <a:pt x="84697" y="54472"/>
                    </a:lnTo>
                    <a:cubicBezTo>
                      <a:pt x="84767" y="54489"/>
                      <a:pt x="84837" y="54489"/>
                      <a:pt x="84907" y="54489"/>
                    </a:cubicBezTo>
                    <a:cubicBezTo>
                      <a:pt x="85938" y="54489"/>
                      <a:pt x="86830" y="53703"/>
                      <a:pt x="86935" y="52636"/>
                    </a:cubicBezTo>
                    <a:lnTo>
                      <a:pt x="91078" y="10384"/>
                    </a:lnTo>
                    <a:cubicBezTo>
                      <a:pt x="91095" y="10314"/>
                      <a:pt x="91095" y="10244"/>
                      <a:pt x="91095" y="10174"/>
                    </a:cubicBezTo>
                    <a:cubicBezTo>
                      <a:pt x="91095" y="9143"/>
                      <a:pt x="90309" y="8251"/>
                      <a:pt x="89242" y="8146"/>
                    </a:cubicBezTo>
                    <a:lnTo>
                      <a:pt x="6398" y="18"/>
                    </a:lnTo>
                    <a:cubicBezTo>
                      <a:pt x="6328" y="0"/>
                      <a:pt x="6258" y="0"/>
                      <a:pt x="6189" y="0"/>
                    </a:cubicBezTo>
                    <a:close/>
                  </a:path>
                </a:pathLst>
              </a:custGeom>
              <a:solidFill>
                <a:srgbClr val="F5E4CA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80;p15"/>
              <p:cNvSpPr/>
              <p:nvPr>
                <p:custDataLst>
                  <p:tags r:id="rId10"/>
                </p:custDataLst>
              </p:nvPr>
            </p:nvSpPr>
            <p:spPr>
              <a:xfrm rot="1647796">
                <a:off x="8998" y="262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8375" extrusionOk="0">
                    <a:moveTo>
                      <a:pt x="769" y="1"/>
                    </a:moveTo>
                    <a:lnTo>
                      <a:pt x="0" y="7885"/>
                    </a:lnTo>
                    <a:lnTo>
                      <a:pt x="4947" y="8374"/>
                    </a:lnTo>
                    <a:lnTo>
                      <a:pt x="5717" y="473"/>
                    </a:lnTo>
                    <a:lnTo>
                      <a:pt x="769" y="1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81;p15"/>
              <p:cNvSpPr/>
              <p:nvPr>
                <p:custDataLst>
                  <p:tags r:id="rId11"/>
                </p:custDataLst>
              </p:nvPr>
            </p:nvSpPr>
            <p:spPr>
              <a:xfrm rot="1647796">
                <a:off x="8997" y="2622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75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6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788" y="53"/>
                      <a:pt x="788" y="140"/>
                    </a:cubicBezTo>
                    <a:lnTo>
                      <a:pt x="18" y="8042"/>
                    </a:lnTo>
                    <a:cubicBezTo>
                      <a:pt x="1" y="8077"/>
                      <a:pt x="18" y="8112"/>
                      <a:pt x="53" y="8147"/>
                    </a:cubicBezTo>
                    <a:cubicBezTo>
                      <a:pt x="71" y="8164"/>
                      <a:pt x="106" y="8182"/>
                      <a:pt x="141" y="8199"/>
                    </a:cubicBezTo>
                    <a:lnTo>
                      <a:pt x="5088" y="8671"/>
                    </a:lnTo>
                    <a:cubicBezTo>
                      <a:pt x="5097" y="8673"/>
                      <a:pt x="5106" y="8674"/>
                      <a:pt x="5115" y="8674"/>
                    </a:cubicBezTo>
                    <a:cubicBezTo>
                      <a:pt x="5189" y="8674"/>
                      <a:pt x="5245" y="8611"/>
                      <a:pt x="5245" y="8549"/>
                    </a:cubicBezTo>
                    <a:lnTo>
                      <a:pt x="6032" y="647"/>
                    </a:lnTo>
                    <a:cubicBezTo>
                      <a:pt x="6032" y="612"/>
                      <a:pt x="6014" y="577"/>
                      <a:pt x="5997" y="542"/>
                    </a:cubicBezTo>
                    <a:cubicBezTo>
                      <a:pt x="5980" y="508"/>
                      <a:pt x="5927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82;p15"/>
              <p:cNvSpPr/>
              <p:nvPr>
                <p:custDataLst>
                  <p:tags r:id="rId12"/>
                </p:custDataLst>
              </p:nvPr>
            </p:nvSpPr>
            <p:spPr>
              <a:xfrm rot="1647796">
                <a:off x="8995" y="2713"/>
                <a:ext cx="176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5280" extrusionOk="0">
                    <a:moveTo>
                      <a:pt x="473" y="0"/>
                    </a:moveTo>
                    <a:lnTo>
                      <a:pt x="1" y="4965"/>
                    </a:lnTo>
                    <a:lnTo>
                      <a:pt x="3008" y="5262"/>
                    </a:lnTo>
                    <a:lnTo>
                      <a:pt x="3183" y="5280"/>
                    </a:lnTo>
                    <a:lnTo>
                      <a:pt x="3672" y="315"/>
                    </a:lnTo>
                    <a:lnTo>
                      <a:pt x="473" y="0"/>
                    </a:ln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83;p15"/>
              <p:cNvSpPr/>
              <p:nvPr>
                <p:custDataLst>
                  <p:tags r:id="rId13"/>
                </p:custDataLst>
              </p:nvPr>
            </p:nvSpPr>
            <p:spPr>
              <a:xfrm rot="1647796">
                <a:off x="9007" y="2679"/>
                <a:ext cx="23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966" extrusionOk="0">
                    <a:moveTo>
                      <a:pt x="1" y="4965"/>
                    </a:moveTo>
                    <a:lnTo>
                      <a:pt x="1" y="4965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1" y="4965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84;p15"/>
              <p:cNvSpPr/>
              <p:nvPr>
                <p:custDataLst>
                  <p:tags r:id="rId14"/>
                </p:custDataLst>
              </p:nvPr>
            </p:nvSpPr>
            <p:spPr>
              <a:xfrm rot="1647796">
                <a:off x="9045" y="2678"/>
                <a:ext cx="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89" extrusionOk="0">
                    <a:moveTo>
                      <a:pt x="0" y="1889"/>
                    </a:moveTo>
                    <a:lnTo>
                      <a:pt x="0" y="1889"/>
                    </a:lnTo>
                    <a:lnTo>
                      <a:pt x="193" y="1"/>
                    </a:lnTo>
                    <a:cubicBezTo>
                      <a:pt x="193" y="1"/>
                      <a:pt x="193" y="1"/>
                      <a:pt x="193" y="1"/>
                    </a:cubicBezTo>
                    <a:lnTo>
                      <a:pt x="0" y="1889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85;p15"/>
              <p:cNvSpPr/>
              <p:nvPr>
                <p:custDataLst>
                  <p:tags r:id="rId15"/>
                </p:custDataLst>
              </p:nvPr>
            </p:nvSpPr>
            <p:spPr>
              <a:xfrm rot="1647796">
                <a:off x="9025" y="2756"/>
                <a:ext cx="0" cy="2"/>
              </a:xfrm>
              <a:custGeom>
                <a:avLst/>
                <a:gdLst/>
                <a:ahLst/>
                <a:cxnLst/>
                <a:rect l="l" t="t" r="r" b="b"/>
                <a:pathLst>
                  <a:path w="1" h="54" extrusionOk="0">
                    <a:moveTo>
                      <a:pt x="0" y="53"/>
                    </a:moveTo>
                    <a:lnTo>
                      <a:pt x="0" y="5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86;p15"/>
              <p:cNvSpPr/>
              <p:nvPr>
                <p:custDataLst>
                  <p:tags r:id="rId16"/>
                </p:custDataLst>
              </p:nvPr>
            </p:nvSpPr>
            <p:spPr>
              <a:xfrm rot="1647796">
                <a:off x="8973" y="2759"/>
                <a:ext cx="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885" extrusionOk="0">
                    <a:moveTo>
                      <a:pt x="1" y="2885"/>
                    </a:moveTo>
                    <a:lnTo>
                      <a:pt x="1" y="288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1" y="2885"/>
                    </a:lnTo>
                    <a:close/>
                  </a:path>
                </a:pathLst>
              </a:custGeom>
              <a:solidFill>
                <a:srgbClr val="26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87;p15"/>
              <p:cNvSpPr/>
              <p:nvPr>
                <p:custDataLst>
                  <p:tags r:id="rId17"/>
                </p:custDataLst>
              </p:nvPr>
            </p:nvSpPr>
            <p:spPr>
              <a:xfrm rot="1647796">
                <a:off x="9020" y="2757"/>
                <a:ext cx="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36" h="298" extrusionOk="0">
                    <a:moveTo>
                      <a:pt x="1" y="297"/>
                    </a:moveTo>
                    <a:lnTo>
                      <a:pt x="1" y="29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" y="297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89;p15"/>
              <p:cNvSpPr/>
              <p:nvPr>
                <p:custDataLst>
                  <p:tags r:id="rId18"/>
                </p:custDataLst>
              </p:nvPr>
            </p:nvSpPr>
            <p:spPr>
              <a:xfrm rot="1647796">
                <a:off x="8997" y="2664"/>
                <a:ext cx="3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5263" extrusionOk="0">
                    <a:moveTo>
                      <a:pt x="648" y="0"/>
                    </a:moveTo>
                    <a:cubicBezTo>
                      <a:pt x="578" y="0"/>
                      <a:pt x="508" y="53"/>
                      <a:pt x="508" y="123"/>
                    </a:cubicBezTo>
                    <a:lnTo>
                      <a:pt x="315" y="2011"/>
                    </a:lnTo>
                    <a:lnTo>
                      <a:pt x="315" y="2063"/>
                    </a:lnTo>
                    <a:lnTo>
                      <a:pt x="281" y="2360"/>
                    </a:lnTo>
                    <a:lnTo>
                      <a:pt x="1" y="5245"/>
                    </a:lnTo>
                    <a:lnTo>
                      <a:pt x="298" y="5262"/>
                    </a:lnTo>
                    <a:lnTo>
                      <a:pt x="770" y="297"/>
                    </a:lnTo>
                    <a:lnTo>
                      <a:pt x="805" y="18"/>
                    </a:lnTo>
                    <a:lnTo>
                      <a:pt x="665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90;p15"/>
              <p:cNvSpPr/>
              <p:nvPr>
                <p:custDataLst>
                  <p:tags r:id="rId19"/>
                </p:custDataLst>
              </p:nvPr>
            </p:nvSpPr>
            <p:spPr>
              <a:xfrm rot="1647796">
                <a:off x="7797" y="2929"/>
                <a:ext cx="2152" cy="1998"/>
              </a:xfrm>
              <a:custGeom>
                <a:avLst/>
                <a:gdLst/>
                <a:ahLst/>
                <a:cxnLst/>
                <a:rect l="l" t="t" r="r" b="b"/>
                <a:pathLst>
                  <a:path w="44981" h="44266" extrusionOk="0">
                    <a:moveTo>
                      <a:pt x="4601" y="0"/>
                    </a:moveTo>
                    <a:cubicBezTo>
                      <a:pt x="4210" y="0"/>
                      <a:pt x="3880" y="287"/>
                      <a:pt x="3847" y="667"/>
                    </a:cubicBezTo>
                    <a:lnTo>
                      <a:pt x="36" y="39476"/>
                    </a:lnTo>
                    <a:cubicBezTo>
                      <a:pt x="1" y="39895"/>
                      <a:pt x="298" y="40262"/>
                      <a:pt x="717" y="40297"/>
                    </a:cubicBezTo>
                    <a:lnTo>
                      <a:pt x="41029" y="44265"/>
                    </a:lnTo>
                    <a:lnTo>
                      <a:pt x="44980" y="3954"/>
                    </a:lnTo>
                    <a:lnTo>
                      <a:pt x="4668" y="3"/>
                    </a:lnTo>
                    <a:cubicBezTo>
                      <a:pt x="4646" y="1"/>
                      <a:pt x="4623" y="0"/>
                      <a:pt x="4601" y="0"/>
                    </a:cubicBez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91;p15"/>
              <p:cNvSpPr/>
              <p:nvPr>
                <p:custDataLst>
                  <p:tags r:id="rId20"/>
                </p:custDataLst>
              </p:nvPr>
            </p:nvSpPr>
            <p:spPr>
              <a:xfrm rot="1647796">
                <a:off x="7791" y="2922"/>
                <a:ext cx="2165" cy="2012"/>
              </a:xfrm>
              <a:custGeom>
                <a:avLst/>
                <a:gdLst/>
                <a:ahLst/>
                <a:cxnLst/>
                <a:rect l="l" t="t" r="r" b="b"/>
                <a:pathLst>
                  <a:path w="45260" h="44561" extrusionOk="0">
                    <a:moveTo>
                      <a:pt x="4773" y="298"/>
                    </a:moveTo>
                    <a:lnTo>
                      <a:pt x="44945" y="4248"/>
                    </a:lnTo>
                    <a:lnTo>
                      <a:pt x="41027" y="44249"/>
                    </a:lnTo>
                    <a:lnTo>
                      <a:pt x="41027" y="44249"/>
                    </a:lnTo>
                    <a:lnTo>
                      <a:pt x="839" y="40312"/>
                    </a:lnTo>
                    <a:cubicBezTo>
                      <a:pt x="542" y="40277"/>
                      <a:pt x="298" y="40015"/>
                      <a:pt x="298" y="39701"/>
                    </a:cubicBezTo>
                    <a:lnTo>
                      <a:pt x="298" y="39648"/>
                    </a:lnTo>
                    <a:lnTo>
                      <a:pt x="4108" y="840"/>
                    </a:lnTo>
                    <a:cubicBezTo>
                      <a:pt x="4143" y="542"/>
                      <a:pt x="4406" y="298"/>
                      <a:pt x="4720" y="298"/>
                    </a:cubicBezTo>
                    <a:close/>
                    <a:moveTo>
                      <a:pt x="4720" y="1"/>
                    </a:moveTo>
                    <a:cubicBezTo>
                      <a:pt x="4248" y="1"/>
                      <a:pt x="3864" y="350"/>
                      <a:pt x="3811" y="822"/>
                    </a:cubicBezTo>
                    <a:lnTo>
                      <a:pt x="0" y="39613"/>
                    </a:lnTo>
                    <a:cubicBezTo>
                      <a:pt x="0" y="39648"/>
                      <a:pt x="0" y="39683"/>
                      <a:pt x="0" y="39701"/>
                    </a:cubicBezTo>
                    <a:cubicBezTo>
                      <a:pt x="0" y="40173"/>
                      <a:pt x="350" y="40557"/>
                      <a:pt x="822" y="40610"/>
                    </a:cubicBezTo>
                    <a:lnTo>
                      <a:pt x="41134" y="44560"/>
                    </a:lnTo>
                    <a:cubicBezTo>
                      <a:pt x="41186" y="44560"/>
                      <a:pt x="41221" y="44560"/>
                      <a:pt x="41256" y="44525"/>
                    </a:cubicBezTo>
                    <a:cubicBezTo>
                      <a:pt x="41274" y="44508"/>
                      <a:pt x="41291" y="44473"/>
                      <a:pt x="41309" y="44420"/>
                    </a:cubicBezTo>
                    <a:lnTo>
                      <a:pt x="45260" y="4126"/>
                    </a:lnTo>
                    <a:cubicBezTo>
                      <a:pt x="45260" y="4091"/>
                      <a:pt x="45242" y="4039"/>
                      <a:pt x="45225" y="4021"/>
                    </a:cubicBezTo>
                    <a:cubicBezTo>
                      <a:pt x="45207" y="3986"/>
                      <a:pt x="45155" y="3969"/>
                      <a:pt x="45120" y="3969"/>
                    </a:cubicBez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92;p15"/>
              <p:cNvSpPr/>
              <p:nvPr>
                <p:custDataLst>
                  <p:tags r:id="rId21"/>
                </p:custDataLst>
              </p:nvPr>
            </p:nvSpPr>
            <p:spPr>
              <a:xfrm rot="1647796">
                <a:off x="9457" y="3974"/>
                <a:ext cx="2154" cy="2000"/>
              </a:xfrm>
              <a:custGeom>
                <a:avLst/>
                <a:gdLst/>
                <a:ahLst/>
                <a:cxnLst/>
                <a:rect l="l" t="t" r="r" b="b"/>
                <a:pathLst>
                  <a:path w="45016" h="44300" extrusionOk="0">
                    <a:moveTo>
                      <a:pt x="3952" y="1"/>
                    </a:moveTo>
                    <a:lnTo>
                      <a:pt x="1" y="40295"/>
                    </a:lnTo>
                    <a:lnTo>
                      <a:pt x="40715" y="44298"/>
                    </a:lnTo>
                    <a:cubicBezTo>
                      <a:pt x="40725" y="44299"/>
                      <a:pt x="40735" y="44300"/>
                      <a:pt x="40744" y="44300"/>
                    </a:cubicBezTo>
                    <a:cubicBezTo>
                      <a:pt x="40925" y="44300"/>
                      <a:pt x="41083" y="44149"/>
                      <a:pt x="41100" y="43966"/>
                    </a:cubicBezTo>
                    <a:lnTo>
                      <a:pt x="44980" y="4388"/>
                    </a:lnTo>
                    <a:cubicBezTo>
                      <a:pt x="45015" y="4196"/>
                      <a:pt x="44858" y="4021"/>
                      <a:pt x="44666" y="3986"/>
                    </a:cubicBezTo>
                    <a:lnTo>
                      <a:pt x="395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93;p15"/>
              <p:cNvSpPr/>
              <p:nvPr>
                <p:custDataLst>
                  <p:tags r:id="rId22"/>
                </p:custDataLst>
              </p:nvPr>
            </p:nvSpPr>
            <p:spPr>
              <a:xfrm rot="1647796">
                <a:off x="9450" y="3967"/>
                <a:ext cx="2167" cy="2013"/>
              </a:xfrm>
              <a:custGeom>
                <a:avLst/>
                <a:gdLst/>
                <a:ahLst/>
                <a:cxnLst/>
                <a:rect l="l" t="t" r="r" b="b"/>
                <a:pathLst>
                  <a:path w="45295" h="44596" extrusionOk="0">
                    <a:moveTo>
                      <a:pt x="4249" y="315"/>
                    </a:moveTo>
                    <a:lnTo>
                      <a:pt x="44805" y="4301"/>
                    </a:lnTo>
                    <a:cubicBezTo>
                      <a:pt x="44910" y="4318"/>
                      <a:pt x="44998" y="4406"/>
                      <a:pt x="44998" y="4510"/>
                    </a:cubicBezTo>
                    <a:lnTo>
                      <a:pt x="44998" y="4528"/>
                    </a:lnTo>
                    <a:lnTo>
                      <a:pt x="41117" y="44106"/>
                    </a:lnTo>
                    <a:cubicBezTo>
                      <a:pt x="41099" y="44228"/>
                      <a:pt x="41012" y="44298"/>
                      <a:pt x="40907" y="44298"/>
                    </a:cubicBezTo>
                    <a:lnTo>
                      <a:pt x="40872" y="44298"/>
                    </a:lnTo>
                    <a:lnTo>
                      <a:pt x="315" y="40312"/>
                    </a:lnTo>
                    <a:lnTo>
                      <a:pt x="4249" y="315"/>
                    </a:lnTo>
                    <a:close/>
                    <a:moveTo>
                      <a:pt x="4126" y="0"/>
                    </a:moveTo>
                    <a:cubicBezTo>
                      <a:pt x="4039" y="0"/>
                      <a:pt x="3969" y="53"/>
                      <a:pt x="3969" y="140"/>
                    </a:cubicBezTo>
                    <a:lnTo>
                      <a:pt x="1" y="40435"/>
                    </a:lnTo>
                    <a:cubicBezTo>
                      <a:pt x="1" y="40522"/>
                      <a:pt x="53" y="40592"/>
                      <a:pt x="140" y="40609"/>
                    </a:cubicBezTo>
                    <a:lnTo>
                      <a:pt x="40855" y="44595"/>
                    </a:lnTo>
                    <a:lnTo>
                      <a:pt x="40907" y="44595"/>
                    </a:lnTo>
                    <a:cubicBezTo>
                      <a:pt x="41169" y="44595"/>
                      <a:pt x="41379" y="44403"/>
                      <a:pt x="41414" y="44141"/>
                    </a:cubicBezTo>
                    <a:lnTo>
                      <a:pt x="45295" y="4563"/>
                    </a:lnTo>
                    <a:lnTo>
                      <a:pt x="45295" y="4510"/>
                    </a:lnTo>
                    <a:cubicBezTo>
                      <a:pt x="45295" y="4248"/>
                      <a:pt x="45102" y="4021"/>
                      <a:pt x="44840" y="4004"/>
                    </a:cubicBezTo>
                    <a:lnTo>
                      <a:pt x="4126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94;p15"/>
              <p:cNvSpPr/>
              <p:nvPr>
                <p:custDataLst>
                  <p:tags r:id="rId23"/>
                </p:custDataLst>
              </p:nvPr>
            </p:nvSpPr>
            <p:spPr>
              <a:xfrm rot="1647796">
                <a:off x="7830" y="2937"/>
                <a:ext cx="2142" cy="1897"/>
              </a:xfrm>
              <a:custGeom>
                <a:avLst/>
                <a:gdLst/>
                <a:ahLst/>
                <a:cxnLst/>
                <a:rect l="l" t="t" r="r" b="b"/>
                <a:pathLst>
                  <a:path w="44771" h="42028" extrusionOk="0">
                    <a:moveTo>
                      <a:pt x="4391" y="0"/>
                    </a:moveTo>
                    <a:cubicBezTo>
                      <a:pt x="4000" y="0"/>
                      <a:pt x="3670" y="287"/>
                      <a:pt x="3637" y="667"/>
                    </a:cubicBezTo>
                    <a:lnTo>
                      <a:pt x="35" y="37255"/>
                    </a:lnTo>
                    <a:cubicBezTo>
                      <a:pt x="0" y="37658"/>
                      <a:pt x="298" y="38025"/>
                      <a:pt x="717" y="38077"/>
                    </a:cubicBezTo>
                    <a:lnTo>
                      <a:pt x="41047" y="42028"/>
                    </a:lnTo>
                    <a:lnTo>
                      <a:pt x="44770" y="3954"/>
                    </a:lnTo>
                    <a:lnTo>
                      <a:pt x="4458" y="3"/>
                    </a:lnTo>
                    <a:cubicBezTo>
                      <a:pt x="4436" y="1"/>
                      <a:pt x="4413" y="0"/>
                      <a:pt x="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95;p15"/>
              <p:cNvSpPr/>
              <p:nvPr>
                <p:custDataLst>
                  <p:tags r:id="rId24"/>
                </p:custDataLst>
              </p:nvPr>
            </p:nvSpPr>
            <p:spPr>
              <a:xfrm rot="1647796">
                <a:off x="7825" y="2931"/>
                <a:ext cx="2154" cy="1911"/>
              </a:xfrm>
              <a:custGeom>
                <a:avLst/>
                <a:gdLst/>
                <a:ahLst/>
                <a:cxnLst/>
                <a:rect l="l" t="t" r="r" b="b"/>
                <a:pathLst>
                  <a:path w="45033" h="42323" extrusionOk="0">
                    <a:moveTo>
                      <a:pt x="4546" y="298"/>
                    </a:moveTo>
                    <a:lnTo>
                      <a:pt x="44718" y="4248"/>
                    </a:lnTo>
                    <a:lnTo>
                      <a:pt x="41008" y="42029"/>
                    </a:lnTo>
                    <a:lnTo>
                      <a:pt x="41008" y="42029"/>
                    </a:lnTo>
                    <a:lnTo>
                      <a:pt x="840" y="38075"/>
                    </a:lnTo>
                    <a:cubicBezTo>
                      <a:pt x="525" y="38057"/>
                      <a:pt x="298" y="37778"/>
                      <a:pt x="298" y="37480"/>
                    </a:cubicBezTo>
                    <a:lnTo>
                      <a:pt x="298" y="37410"/>
                    </a:lnTo>
                    <a:lnTo>
                      <a:pt x="3881" y="840"/>
                    </a:lnTo>
                    <a:cubicBezTo>
                      <a:pt x="3916" y="525"/>
                      <a:pt x="4179" y="298"/>
                      <a:pt x="4493" y="298"/>
                    </a:cubicBezTo>
                    <a:close/>
                    <a:moveTo>
                      <a:pt x="4493" y="1"/>
                    </a:moveTo>
                    <a:cubicBezTo>
                      <a:pt x="4021" y="1"/>
                      <a:pt x="3637" y="350"/>
                      <a:pt x="3584" y="822"/>
                    </a:cubicBezTo>
                    <a:lnTo>
                      <a:pt x="1" y="37393"/>
                    </a:lnTo>
                    <a:cubicBezTo>
                      <a:pt x="1" y="37410"/>
                      <a:pt x="1" y="37445"/>
                      <a:pt x="1" y="37480"/>
                    </a:cubicBezTo>
                    <a:cubicBezTo>
                      <a:pt x="1" y="37935"/>
                      <a:pt x="350" y="38320"/>
                      <a:pt x="805" y="38372"/>
                    </a:cubicBezTo>
                    <a:lnTo>
                      <a:pt x="41134" y="42323"/>
                    </a:lnTo>
                    <a:cubicBezTo>
                      <a:pt x="41169" y="42323"/>
                      <a:pt x="41204" y="42323"/>
                      <a:pt x="41239" y="42288"/>
                    </a:cubicBezTo>
                    <a:cubicBezTo>
                      <a:pt x="41274" y="42270"/>
                      <a:pt x="41292" y="42235"/>
                      <a:pt x="41292" y="42200"/>
                    </a:cubicBezTo>
                    <a:lnTo>
                      <a:pt x="45033" y="4126"/>
                    </a:lnTo>
                    <a:cubicBezTo>
                      <a:pt x="45033" y="4091"/>
                      <a:pt x="45015" y="4056"/>
                      <a:pt x="44998" y="4021"/>
                    </a:cubicBezTo>
                    <a:cubicBezTo>
                      <a:pt x="44963" y="3986"/>
                      <a:pt x="44928" y="3969"/>
                      <a:pt x="44893" y="3969"/>
                    </a:cubicBezTo>
                    <a:lnTo>
                      <a:pt x="4581" y="18"/>
                    </a:lnTo>
                    <a:cubicBezTo>
                      <a:pt x="4546" y="1"/>
                      <a:pt x="4511" y="1"/>
                      <a:pt x="4493" y="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96;p15"/>
              <p:cNvSpPr/>
              <p:nvPr>
                <p:custDataLst>
                  <p:tags r:id="rId25"/>
                </p:custDataLst>
              </p:nvPr>
            </p:nvSpPr>
            <p:spPr>
              <a:xfrm rot="1647796">
                <a:off x="9490" y="3982"/>
                <a:ext cx="2144" cy="1899"/>
              </a:xfrm>
              <a:custGeom>
                <a:avLst/>
                <a:gdLst/>
                <a:ahLst/>
                <a:cxnLst/>
                <a:rect l="l" t="t" r="r" b="b"/>
                <a:pathLst>
                  <a:path w="44806" h="42063" extrusionOk="0">
                    <a:moveTo>
                      <a:pt x="3742" y="1"/>
                    </a:moveTo>
                    <a:lnTo>
                      <a:pt x="1" y="38075"/>
                    </a:lnTo>
                    <a:lnTo>
                      <a:pt x="40715" y="42061"/>
                    </a:lnTo>
                    <a:cubicBezTo>
                      <a:pt x="40727" y="42062"/>
                      <a:pt x="40738" y="42062"/>
                      <a:pt x="40750" y="42062"/>
                    </a:cubicBezTo>
                    <a:cubicBezTo>
                      <a:pt x="40944" y="42062"/>
                      <a:pt x="41100" y="41926"/>
                      <a:pt x="41117" y="41728"/>
                    </a:cubicBezTo>
                    <a:lnTo>
                      <a:pt x="44770" y="4388"/>
                    </a:lnTo>
                    <a:cubicBezTo>
                      <a:pt x="44805" y="4196"/>
                      <a:pt x="44648" y="4021"/>
                      <a:pt x="44456" y="3986"/>
                    </a:cubicBezTo>
                    <a:lnTo>
                      <a:pt x="374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97;p15"/>
              <p:cNvSpPr/>
              <p:nvPr>
                <p:custDataLst>
                  <p:tags r:id="rId26"/>
                </p:custDataLst>
              </p:nvPr>
            </p:nvSpPr>
            <p:spPr>
              <a:xfrm rot="1647796">
                <a:off x="9484" y="3976"/>
                <a:ext cx="2156" cy="1912"/>
              </a:xfrm>
              <a:custGeom>
                <a:avLst/>
                <a:gdLst/>
                <a:ahLst/>
                <a:cxnLst/>
                <a:rect l="l" t="t" r="r" b="b"/>
                <a:pathLst>
                  <a:path w="45068" h="42361" extrusionOk="0">
                    <a:moveTo>
                      <a:pt x="4022" y="301"/>
                    </a:moveTo>
                    <a:lnTo>
                      <a:pt x="44578" y="4287"/>
                    </a:lnTo>
                    <a:cubicBezTo>
                      <a:pt x="44683" y="4287"/>
                      <a:pt x="44771" y="4392"/>
                      <a:pt x="44771" y="4496"/>
                    </a:cubicBezTo>
                    <a:lnTo>
                      <a:pt x="44771" y="4514"/>
                    </a:lnTo>
                    <a:lnTo>
                      <a:pt x="41117" y="41871"/>
                    </a:lnTo>
                    <a:cubicBezTo>
                      <a:pt x="41100" y="41976"/>
                      <a:pt x="40995" y="42064"/>
                      <a:pt x="40890" y="42064"/>
                    </a:cubicBezTo>
                    <a:lnTo>
                      <a:pt x="40872" y="42064"/>
                    </a:lnTo>
                    <a:lnTo>
                      <a:pt x="298" y="38078"/>
                    </a:lnTo>
                    <a:lnTo>
                      <a:pt x="4022" y="301"/>
                    </a:lnTo>
                    <a:close/>
                    <a:moveTo>
                      <a:pt x="3866" y="0"/>
                    </a:moveTo>
                    <a:cubicBezTo>
                      <a:pt x="3795" y="0"/>
                      <a:pt x="3742" y="50"/>
                      <a:pt x="3742" y="126"/>
                    </a:cubicBezTo>
                    <a:lnTo>
                      <a:pt x="1" y="38200"/>
                    </a:lnTo>
                    <a:cubicBezTo>
                      <a:pt x="1" y="38270"/>
                      <a:pt x="53" y="38340"/>
                      <a:pt x="141" y="38358"/>
                    </a:cubicBezTo>
                    <a:lnTo>
                      <a:pt x="40837" y="42343"/>
                    </a:lnTo>
                    <a:lnTo>
                      <a:pt x="40890" y="42361"/>
                    </a:lnTo>
                    <a:cubicBezTo>
                      <a:pt x="41152" y="42361"/>
                      <a:pt x="41379" y="42151"/>
                      <a:pt x="41397" y="41889"/>
                    </a:cubicBezTo>
                    <a:lnTo>
                      <a:pt x="45068" y="4549"/>
                    </a:lnTo>
                    <a:lnTo>
                      <a:pt x="45068" y="4496"/>
                    </a:lnTo>
                    <a:cubicBezTo>
                      <a:pt x="45068" y="4234"/>
                      <a:pt x="44875" y="4024"/>
                      <a:pt x="44613" y="3990"/>
                    </a:cubicBezTo>
                    <a:lnTo>
                      <a:pt x="3899" y="4"/>
                    </a:lnTo>
                    <a:cubicBezTo>
                      <a:pt x="3888" y="2"/>
                      <a:pt x="3877" y="0"/>
                      <a:pt x="386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98;p15"/>
              <p:cNvSpPr/>
              <p:nvPr>
                <p:custDataLst>
                  <p:tags r:id="rId27"/>
                </p:custDataLst>
              </p:nvPr>
            </p:nvSpPr>
            <p:spPr>
              <a:xfrm rot="1647796">
                <a:off x="9498" y="4003"/>
                <a:ext cx="2088" cy="1835"/>
              </a:xfrm>
              <a:custGeom>
                <a:avLst/>
                <a:gdLst/>
                <a:ahLst/>
                <a:cxnLst/>
                <a:rect l="l" t="t" r="r" b="b"/>
                <a:pathLst>
                  <a:path w="43635" h="40653" extrusionOk="0">
                    <a:moveTo>
                      <a:pt x="4586" y="0"/>
                    </a:moveTo>
                    <a:cubicBezTo>
                      <a:pt x="4016" y="0"/>
                      <a:pt x="3528" y="422"/>
                      <a:pt x="3462" y="1001"/>
                    </a:cubicBezTo>
                    <a:lnTo>
                      <a:pt x="53" y="35719"/>
                    </a:lnTo>
                    <a:cubicBezTo>
                      <a:pt x="1" y="36331"/>
                      <a:pt x="438" y="36872"/>
                      <a:pt x="1050" y="36925"/>
                    </a:cubicBezTo>
                    <a:lnTo>
                      <a:pt x="38949" y="40648"/>
                    </a:lnTo>
                    <a:cubicBezTo>
                      <a:pt x="38982" y="40651"/>
                      <a:pt x="39016" y="40653"/>
                      <a:pt x="39048" y="40653"/>
                    </a:cubicBezTo>
                    <a:cubicBezTo>
                      <a:pt x="39619" y="40653"/>
                      <a:pt x="40107" y="40230"/>
                      <a:pt x="40173" y="39652"/>
                    </a:cubicBezTo>
                    <a:lnTo>
                      <a:pt x="43582" y="4934"/>
                    </a:lnTo>
                    <a:cubicBezTo>
                      <a:pt x="43634" y="4322"/>
                      <a:pt x="43180" y="3780"/>
                      <a:pt x="42568" y="3728"/>
                    </a:cubicBezTo>
                    <a:lnTo>
                      <a:pt x="4686" y="4"/>
                    </a:lnTo>
                    <a:cubicBezTo>
                      <a:pt x="4652" y="2"/>
                      <a:pt x="4619" y="0"/>
                      <a:pt x="4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99;p15"/>
              <p:cNvSpPr/>
              <p:nvPr>
                <p:custDataLst>
                  <p:tags r:id="rId28"/>
                </p:custDataLst>
              </p:nvPr>
            </p:nvSpPr>
            <p:spPr>
              <a:xfrm rot="1647796">
                <a:off x="9494" y="3996"/>
                <a:ext cx="2096" cy="1849"/>
              </a:xfrm>
              <a:custGeom>
                <a:avLst/>
                <a:gdLst/>
                <a:ahLst/>
                <a:cxnLst/>
                <a:rect l="l" t="t" r="r" b="b"/>
                <a:pathLst>
                  <a:path w="43809" h="40959" extrusionOk="0">
                    <a:moveTo>
                      <a:pt x="4755" y="297"/>
                    </a:moveTo>
                    <a:lnTo>
                      <a:pt x="42655" y="4021"/>
                    </a:lnTo>
                    <a:cubicBezTo>
                      <a:pt x="43144" y="4073"/>
                      <a:pt x="43529" y="4493"/>
                      <a:pt x="43529" y="4982"/>
                    </a:cubicBezTo>
                    <a:cubicBezTo>
                      <a:pt x="43529" y="5017"/>
                      <a:pt x="43529" y="5052"/>
                      <a:pt x="43511" y="5087"/>
                    </a:cubicBezTo>
                    <a:lnTo>
                      <a:pt x="40102" y="39787"/>
                    </a:lnTo>
                    <a:cubicBezTo>
                      <a:pt x="40067" y="40294"/>
                      <a:pt x="39648" y="40662"/>
                      <a:pt x="39141" y="40662"/>
                    </a:cubicBezTo>
                    <a:lnTo>
                      <a:pt x="39054" y="40662"/>
                    </a:lnTo>
                    <a:lnTo>
                      <a:pt x="1154" y="36938"/>
                    </a:lnTo>
                    <a:cubicBezTo>
                      <a:pt x="665" y="36886"/>
                      <a:pt x="280" y="36466"/>
                      <a:pt x="280" y="35977"/>
                    </a:cubicBezTo>
                    <a:cubicBezTo>
                      <a:pt x="280" y="35942"/>
                      <a:pt x="280" y="35907"/>
                      <a:pt x="297" y="35872"/>
                    </a:cubicBezTo>
                    <a:lnTo>
                      <a:pt x="3689" y="1171"/>
                    </a:lnTo>
                    <a:cubicBezTo>
                      <a:pt x="3741" y="682"/>
                      <a:pt x="4161" y="297"/>
                      <a:pt x="4650" y="297"/>
                    </a:cubicBezTo>
                    <a:close/>
                    <a:moveTo>
                      <a:pt x="4650" y="0"/>
                    </a:moveTo>
                    <a:cubicBezTo>
                      <a:pt x="4021" y="0"/>
                      <a:pt x="3462" y="490"/>
                      <a:pt x="3409" y="1136"/>
                    </a:cubicBezTo>
                    <a:lnTo>
                      <a:pt x="0" y="35854"/>
                    </a:lnTo>
                    <a:cubicBezTo>
                      <a:pt x="0" y="35889"/>
                      <a:pt x="0" y="35942"/>
                      <a:pt x="0" y="35977"/>
                    </a:cubicBezTo>
                    <a:cubicBezTo>
                      <a:pt x="0" y="36623"/>
                      <a:pt x="472" y="37165"/>
                      <a:pt x="1137" y="37235"/>
                    </a:cubicBezTo>
                    <a:lnTo>
                      <a:pt x="39019" y="40941"/>
                    </a:lnTo>
                    <a:cubicBezTo>
                      <a:pt x="39071" y="40959"/>
                      <a:pt x="39106" y="40959"/>
                      <a:pt x="39141" y="40959"/>
                    </a:cubicBezTo>
                    <a:cubicBezTo>
                      <a:pt x="39788" y="40959"/>
                      <a:pt x="40330" y="40469"/>
                      <a:pt x="40400" y="39822"/>
                    </a:cubicBezTo>
                    <a:lnTo>
                      <a:pt x="43808" y="5105"/>
                    </a:lnTo>
                    <a:cubicBezTo>
                      <a:pt x="43808" y="5070"/>
                      <a:pt x="43808" y="5035"/>
                      <a:pt x="43808" y="4982"/>
                    </a:cubicBezTo>
                    <a:cubicBezTo>
                      <a:pt x="43808" y="4353"/>
                      <a:pt x="43319" y="3794"/>
                      <a:pt x="42672" y="3741"/>
                    </a:cubicBezTo>
                    <a:lnTo>
                      <a:pt x="4773" y="18"/>
                    </a:lnTo>
                    <a:cubicBezTo>
                      <a:pt x="4738" y="18"/>
                      <a:pt x="4703" y="0"/>
                      <a:pt x="465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5;p15"/>
              <p:cNvSpPr/>
              <p:nvPr>
                <p:custDataLst>
                  <p:tags r:id="rId29"/>
                </p:custDataLst>
              </p:nvPr>
            </p:nvSpPr>
            <p:spPr>
              <a:xfrm rot="1647796">
                <a:off x="8709" y="249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72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BCF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6;p15"/>
              <p:cNvSpPr/>
              <p:nvPr>
                <p:custDataLst>
                  <p:tags r:id="rId30"/>
                </p:custDataLst>
              </p:nvPr>
            </p:nvSpPr>
            <p:spPr>
              <a:xfrm rot="1647796">
                <a:off x="8703" y="2483"/>
                <a:ext cx="288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675" extrusionOk="0">
                    <a:moveTo>
                      <a:pt x="1049" y="315"/>
                    </a:moveTo>
                    <a:lnTo>
                      <a:pt x="5703" y="772"/>
                    </a:lnTo>
                    <a:lnTo>
                      <a:pt x="5703" y="772"/>
                    </a:lnTo>
                    <a:lnTo>
                      <a:pt x="4965" y="8374"/>
                    </a:lnTo>
                    <a:lnTo>
                      <a:pt x="298" y="7920"/>
                    </a:lnTo>
                    <a:lnTo>
                      <a:pt x="1049" y="315"/>
                    </a:lnTo>
                    <a:close/>
                    <a:moveTo>
                      <a:pt x="927" y="1"/>
                    </a:moveTo>
                    <a:cubicBezTo>
                      <a:pt x="857" y="1"/>
                      <a:pt x="787" y="53"/>
                      <a:pt x="770" y="141"/>
                    </a:cubicBezTo>
                    <a:lnTo>
                      <a:pt x="0" y="8042"/>
                    </a:lnTo>
                    <a:cubicBezTo>
                      <a:pt x="0" y="8077"/>
                      <a:pt x="0" y="8112"/>
                      <a:pt x="35" y="8147"/>
                    </a:cubicBezTo>
                    <a:cubicBezTo>
                      <a:pt x="53" y="8164"/>
                      <a:pt x="88" y="8182"/>
                      <a:pt x="123" y="8199"/>
                    </a:cubicBezTo>
                    <a:lnTo>
                      <a:pt x="5070" y="8671"/>
                    </a:lnTo>
                    <a:cubicBezTo>
                      <a:pt x="5081" y="8674"/>
                      <a:pt x="5092" y="8675"/>
                      <a:pt x="5103" y="8675"/>
                    </a:cubicBezTo>
                    <a:cubicBezTo>
                      <a:pt x="5174" y="8675"/>
                      <a:pt x="5227" y="8625"/>
                      <a:pt x="5227" y="8549"/>
                    </a:cubicBezTo>
                    <a:lnTo>
                      <a:pt x="6014" y="648"/>
                    </a:lnTo>
                    <a:cubicBezTo>
                      <a:pt x="6014" y="613"/>
                      <a:pt x="5997" y="578"/>
                      <a:pt x="5979" y="543"/>
                    </a:cubicBezTo>
                    <a:cubicBezTo>
                      <a:pt x="5962" y="508"/>
                      <a:pt x="5927" y="490"/>
                      <a:pt x="5874" y="490"/>
                    </a:cubicBezTo>
                    <a:lnTo>
                      <a:pt x="927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7;p15"/>
              <p:cNvSpPr/>
              <p:nvPr>
                <p:custDataLst>
                  <p:tags r:id="rId31"/>
                </p:custDataLst>
              </p:nvPr>
            </p:nvSpPr>
            <p:spPr>
              <a:xfrm rot="1647796">
                <a:off x="8662" y="2779"/>
                <a:ext cx="22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701" extrusionOk="0">
                    <a:moveTo>
                      <a:pt x="17" y="1"/>
                    </a:moveTo>
                    <a:lnTo>
                      <a:pt x="0" y="246"/>
                    </a:lnTo>
                    <a:lnTo>
                      <a:pt x="4615" y="700"/>
                    </a:lnTo>
                    <a:lnTo>
                      <a:pt x="4633" y="595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8;p15"/>
              <p:cNvSpPr/>
              <p:nvPr>
                <p:custDataLst>
                  <p:tags r:id="rId32"/>
                </p:custDataLst>
              </p:nvPr>
            </p:nvSpPr>
            <p:spPr>
              <a:xfrm rot="1647796">
                <a:off x="8677" y="2730"/>
                <a:ext cx="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46" extrusionOk="0">
                    <a:moveTo>
                      <a:pt x="18" y="1"/>
                    </a:moveTo>
                    <a:lnTo>
                      <a:pt x="1" y="246"/>
                    </a:lnTo>
                    <a:lnTo>
                      <a:pt x="53" y="246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9;p15"/>
              <p:cNvSpPr/>
              <p:nvPr>
                <p:custDataLst>
                  <p:tags r:id="rId33"/>
                </p:custDataLst>
              </p:nvPr>
            </p:nvSpPr>
            <p:spPr>
              <a:xfrm rot="1647796">
                <a:off x="8665" y="2721"/>
                <a:ext cx="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1" extrusionOk="0">
                    <a:moveTo>
                      <a:pt x="18" y="1"/>
                    </a:moveTo>
                    <a:lnTo>
                      <a:pt x="0" y="281"/>
                    </a:lnTo>
                    <a:lnTo>
                      <a:pt x="53" y="28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20;p15"/>
              <p:cNvSpPr/>
              <p:nvPr>
                <p:custDataLst>
                  <p:tags r:id="rId34"/>
                </p:custDataLst>
              </p:nvPr>
            </p:nvSpPr>
            <p:spPr>
              <a:xfrm rot="1647796">
                <a:off x="8672" y="2712"/>
                <a:ext cx="4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28" extrusionOk="0">
                    <a:moveTo>
                      <a:pt x="88" y="1"/>
                    </a:moveTo>
                    <a:cubicBezTo>
                      <a:pt x="88" y="1"/>
                      <a:pt x="71" y="18"/>
                      <a:pt x="71" y="18"/>
                    </a:cubicBezTo>
                    <a:cubicBezTo>
                      <a:pt x="36" y="36"/>
                      <a:pt x="18" y="71"/>
                      <a:pt x="18" y="123"/>
                    </a:cubicBezTo>
                    <a:lnTo>
                      <a:pt x="1" y="228"/>
                    </a:lnTo>
                    <a:lnTo>
                      <a:pt x="71" y="228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21;p15"/>
              <p:cNvSpPr/>
              <p:nvPr>
                <p:custDataLst>
                  <p:tags r:id="rId35"/>
                </p:custDataLst>
              </p:nvPr>
            </p:nvSpPr>
            <p:spPr>
              <a:xfrm rot="1647796">
                <a:off x="8651" y="2766"/>
                <a:ext cx="2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1050" extrusionOk="0">
                    <a:moveTo>
                      <a:pt x="123" y="0"/>
                    </a:moveTo>
                    <a:cubicBezTo>
                      <a:pt x="106" y="0"/>
                      <a:pt x="71" y="0"/>
                      <a:pt x="53" y="18"/>
                    </a:cubicBezTo>
                    <a:lnTo>
                      <a:pt x="36" y="245"/>
                    </a:lnTo>
                    <a:lnTo>
                      <a:pt x="1" y="525"/>
                    </a:lnTo>
                    <a:lnTo>
                      <a:pt x="246" y="560"/>
                    </a:lnTo>
                    <a:lnTo>
                      <a:pt x="263" y="315"/>
                    </a:lnTo>
                    <a:lnTo>
                      <a:pt x="315" y="315"/>
                    </a:lnTo>
                    <a:lnTo>
                      <a:pt x="350" y="35"/>
                    </a:lnTo>
                    <a:lnTo>
                      <a:pt x="141" y="0"/>
                    </a:lnTo>
                    <a:close/>
                    <a:moveTo>
                      <a:pt x="5000" y="630"/>
                    </a:moveTo>
                    <a:lnTo>
                      <a:pt x="4948" y="1014"/>
                    </a:lnTo>
                    <a:lnTo>
                      <a:pt x="5210" y="1049"/>
                    </a:lnTo>
                    <a:lnTo>
                      <a:pt x="5228" y="804"/>
                    </a:lnTo>
                    <a:cubicBezTo>
                      <a:pt x="5228" y="717"/>
                      <a:pt x="5175" y="665"/>
                      <a:pt x="5088" y="647"/>
                    </a:cubicBezTo>
                    <a:lnTo>
                      <a:pt x="5000" y="63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2;p15"/>
              <p:cNvSpPr/>
              <p:nvPr>
                <p:custDataLst>
                  <p:tags r:id="rId36"/>
                </p:custDataLst>
              </p:nvPr>
            </p:nvSpPr>
            <p:spPr>
              <a:xfrm rot="1647796">
                <a:off x="8666" y="2769"/>
                <a:ext cx="22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80" extrusionOk="0">
                    <a:moveTo>
                      <a:pt x="35" y="0"/>
                    </a:moveTo>
                    <a:lnTo>
                      <a:pt x="0" y="280"/>
                    </a:lnTo>
                    <a:lnTo>
                      <a:pt x="4616" y="874"/>
                    </a:lnTo>
                    <a:lnTo>
                      <a:pt x="4598" y="979"/>
                    </a:lnTo>
                    <a:lnTo>
                      <a:pt x="4633" y="979"/>
                    </a:lnTo>
                    <a:lnTo>
                      <a:pt x="4685" y="59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3;p15"/>
              <p:cNvSpPr/>
              <p:nvPr>
                <p:custDataLst>
                  <p:tags r:id="rId37"/>
                </p:custDataLst>
              </p:nvPr>
            </p:nvSpPr>
            <p:spPr>
              <a:xfrm rot="1647796">
                <a:off x="7916" y="2988"/>
                <a:ext cx="2046" cy="1836"/>
              </a:xfrm>
              <a:custGeom>
                <a:avLst/>
                <a:gdLst/>
                <a:ahLst/>
                <a:cxnLst/>
                <a:rect l="l" t="t" r="r" b="b"/>
                <a:pathLst>
                  <a:path w="42761" h="40657" extrusionOk="0">
                    <a:moveTo>
                      <a:pt x="3698" y="1"/>
                    </a:moveTo>
                    <a:cubicBezTo>
                      <a:pt x="3142" y="1"/>
                      <a:pt x="2654" y="423"/>
                      <a:pt x="2588" y="1002"/>
                    </a:cubicBezTo>
                    <a:lnTo>
                      <a:pt x="18" y="27171"/>
                    </a:lnTo>
                    <a:cubicBezTo>
                      <a:pt x="1" y="27433"/>
                      <a:pt x="71" y="27695"/>
                      <a:pt x="211" y="27905"/>
                    </a:cubicBezTo>
                    <a:cubicBezTo>
                      <a:pt x="1452" y="29688"/>
                      <a:pt x="2466" y="31699"/>
                      <a:pt x="3480" y="33604"/>
                    </a:cubicBezTo>
                    <a:cubicBezTo>
                      <a:pt x="4109" y="34775"/>
                      <a:pt x="4791" y="35912"/>
                      <a:pt x="5490" y="37030"/>
                    </a:cubicBezTo>
                    <a:cubicBezTo>
                      <a:pt x="5682" y="37310"/>
                      <a:pt x="5980" y="37502"/>
                      <a:pt x="6312" y="37537"/>
                    </a:cubicBezTo>
                    <a:lnTo>
                      <a:pt x="38093" y="40649"/>
                    </a:lnTo>
                    <a:cubicBezTo>
                      <a:pt x="38135" y="40654"/>
                      <a:pt x="38176" y="40656"/>
                      <a:pt x="38217" y="40656"/>
                    </a:cubicBezTo>
                    <a:cubicBezTo>
                      <a:pt x="38776" y="40656"/>
                      <a:pt x="39250" y="40224"/>
                      <a:pt x="39299" y="39670"/>
                    </a:cubicBezTo>
                    <a:lnTo>
                      <a:pt x="42708" y="4935"/>
                    </a:lnTo>
                    <a:cubicBezTo>
                      <a:pt x="42760" y="4323"/>
                      <a:pt x="42323" y="3799"/>
                      <a:pt x="41729" y="3729"/>
                    </a:cubicBezTo>
                    <a:lnTo>
                      <a:pt x="3794" y="5"/>
                    </a:lnTo>
                    <a:cubicBezTo>
                      <a:pt x="3762" y="2"/>
                      <a:pt x="3730" y="1"/>
                      <a:pt x="3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4;p15"/>
              <p:cNvSpPr/>
              <p:nvPr>
                <p:custDataLst>
                  <p:tags r:id="rId38"/>
                </p:custDataLst>
              </p:nvPr>
            </p:nvSpPr>
            <p:spPr>
              <a:xfrm rot="1647796">
                <a:off x="7910" y="2982"/>
                <a:ext cx="2057" cy="1848"/>
              </a:xfrm>
              <a:custGeom>
                <a:avLst/>
                <a:gdLst/>
                <a:ahLst/>
                <a:cxnLst/>
                <a:rect l="l" t="t" r="r" b="b"/>
                <a:pathLst>
                  <a:path w="42988" h="40942" extrusionOk="0">
                    <a:moveTo>
                      <a:pt x="3812" y="280"/>
                    </a:moveTo>
                    <a:cubicBezTo>
                      <a:pt x="3846" y="280"/>
                      <a:pt x="3881" y="280"/>
                      <a:pt x="3899" y="297"/>
                    </a:cubicBezTo>
                    <a:lnTo>
                      <a:pt x="41833" y="4003"/>
                    </a:lnTo>
                    <a:cubicBezTo>
                      <a:pt x="42323" y="4056"/>
                      <a:pt x="42690" y="4475"/>
                      <a:pt x="42690" y="4965"/>
                    </a:cubicBezTo>
                    <a:cubicBezTo>
                      <a:pt x="42690" y="4982"/>
                      <a:pt x="42690" y="5017"/>
                      <a:pt x="42690" y="5052"/>
                    </a:cubicBezTo>
                    <a:lnTo>
                      <a:pt x="39281" y="39788"/>
                    </a:lnTo>
                    <a:cubicBezTo>
                      <a:pt x="39229" y="40277"/>
                      <a:pt x="38809" y="40644"/>
                      <a:pt x="38320" y="40644"/>
                    </a:cubicBezTo>
                    <a:lnTo>
                      <a:pt x="38232" y="40644"/>
                    </a:lnTo>
                    <a:lnTo>
                      <a:pt x="6451" y="37533"/>
                    </a:lnTo>
                    <a:cubicBezTo>
                      <a:pt x="6154" y="37498"/>
                      <a:pt x="5892" y="37340"/>
                      <a:pt x="5734" y="37078"/>
                    </a:cubicBezTo>
                    <a:cubicBezTo>
                      <a:pt x="5035" y="35959"/>
                      <a:pt x="4353" y="34840"/>
                      <a:pt x="3742" y="33669"/>
                    </a:cubicBezTo>
                    <a:cubicBezTo>
                      <a:pt x="2728" y="31764"/>
                      <a:pt x="1696" y="29753"/>
                      <a:pt x="455" y="27953"/>
                    </a:cubicBezTo>
                    <a:cubicBezTo>
                      <a:pt x="350" y="27796"/>
                      <a:pt x="298" y="27603"/>
                      <a:pt x="298" y="27411"/>
                    </a:cubicBezTo>
                    <a:cubicBezTo>
                      <a:pt x="298" y="27393"/>
                      <a:pt x="298" y="27358"/>
                      <a:pt x="298" y="27324"/>
                    </a:cubicBezTo>
                    <a:lnTo>
                      <a:pt x="2868" y="1137"/>
                    </a:lnTo>
                    <a:cubicBezTo>
                      <a:pt x="2902" y="647"/>
                      <a:pt x="3322" y="280"/>
                      <a:pt x="3812" y="280"/>
                    </a:cubicBezTo>
                    <a:close/>
                    <a:moveTo>
                      <a:pt x="3812" y="0"/>
                    </a:moveTo>
                    <a:cubicBezTo>
                      <a:pt x="3182" y="0"/>
                      <a:pt x="2640" y="472"/>
                      <a:pt x="2570" y="1119"/>
                    </a:cubicBezTo>
                    <a:lnTo>
                      <a:pt x="1" y="27289"/>
                    </a:lnTo>
                    <a:cubicBezTo>
                      <a:pt x="1" y="27341"/>
                      <a:pt x="1" y="27376"/>
                      <a:pt x="1" y="27411"/>
                    </a:cubicBezTo>
                    <a:cubicBezTo>
                      <a:pt x="1" y="27673"/>
                      <a:pt x="70" y="27918"/>
                      <a:pt x="228" y="28128"/>
                    </a:cubicBezTo>
                    <a:cubicBezTo>
                      <a:pt x="1452" y="29893"/>
                      <a:pt x="2465" y="31904"/>
                      <a:pt x="3479" y="33809"/>
                    </a:cubicBezTo>
                    <a:cubicBezTo>
                      <a:pt x="4091" y="34980"/>
                      <a:pt x="4790" y="36117"/>
                      <a:pt x="5490" y="37235"/>
                    </a:cubicBezTo>
                    <a:cubicBezTo>
                      <a:pt x="5699" y="37568"/>
                      <a:pt x="6049" y="37777"/>
                      <a:pt x="6434" y="37812"/>
                    </a:cubicBezTo>
                    <a:lnTo>
                      <a:pt x="38197" y="40941"/>
                    </a:lnTo>
                    <a:lnTo>
                      <a:pt x="38320" y="40941"/>
                    </a:lnTo>
                    <a:cubicBezTo>
                      <a:pt x="38966" y="40941"/>
                      <a:pt x="39508" y="40452"/>
                      <a:pt x="39561" y="39823"/>
                    </a:cubicBezTo>
                    <a:lnTo>
                      <a:pt x="42970" y="5087"/>
                    </a:lnTo>
                    <a:cubicBezTo>
                      <a:pt x="42987" y="5035"/>
                      <a:pt x="42987" y="5000"/>
                      <a:pt x="42987" y="4965"/>
                    </a:cubicBezTo>
                    <a:cubicBezTo>
                      <a:pt x="42987" y="4318"/>
                      <a:pt x="42498" y="3776"/>
                      <a:pt x="41851" y="3724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5;p15"/>
              <p:cNvSpPr/>
              <p:nvPr>
                <p:custDataLst>
                  <p:tags r:id="rId39"/>
                </p:custDataLst>
              </p:nvPr>
            </p:nvSpPr>
            <p:spPr>
              <a:xfrm rot="1647796">
                <a:off x="9036" y="2963"/>
                <a:ext cx="3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16" extrusionOk="0">
                    <a:moveTo>
                      <a:pt x="53" y="0"/>
                    </a:moveTo>
                    <a:lnTo>
                      <a:pt x="1" y="263"/>
                    </a:lnTo>
                    <a:lnTo>
                      <a:pt x="577" y="315"/>
                    </a:lnTo>
                    <a:lnTo>
                      <a:pt x="630" y="35"/>
                    </a:lnTo>
                    <a:lnTo>
                      <a:pt x="577" y="18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6;p15"/>
              <p:cNvSpPr/>
              <p:nvPr>
                <p:custDataLst>
                  <p:tags r:id="rId40"/>
                </p:custDataLst>
              </p:nvPr>
            </p:nvSpPr>
            <p:spPr>
              <a:xfrm rot="1647796">
                <a:off x="9064" y="2971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53" h="19" extrusionOk="0">
                    <a:moveTo>
                      <a:pt x="53" y="18"/>
                    </a:moveTo>
                    <a:lnTo>
                      <a:pt x="0" y="1"/>
                    </a:lnTo>
                    <a:lnTo>
                      <a:pt x="53" y="18"/>
                    </a:lnTo>
                    <a:lnTo>
                      <a:pt x="53" y="1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7;p15"/>
              <p:cNvSpPr/>
              <p:nvPr>
                <p:custDataLst>
                  <p:tags r:id="rId41"/>
                </p:custDataLst>
              </p:nvPr>
            </p:nvSpPr>
            <p:spPr>
              <a:xfrm rot="1647796">
                <a:off x="8985" y="2974"/>
                <a:ext cx="4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976" extrusionOk="0">
                    <a:moveTo>
                      <a:pt x="403" y="0"/>
                    </a:moveTo>
                    <a:lnTo>
                      <a:pt x="1" y="1906"/>
                    </a:lnTo>
                    <a:lnTo>
                      <a:pt x="630" y="1976"/>
                    </a:lnTo>
                    <a:lnTo>
                      <a:pt x="997" y="5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8;p15"/>
              <p:cNvSpPr/>
              <p:nvPr>
                <p:custDataLst>
                  <p:tags r:id="rId42"/>
                </p:custDataLst>
              </p:nvPr>
            </p:nvSpPr>
            <p:spPr>
              <a:xfrm rot="1647796">
                <a:off x="9027" y="2972"/>
                <a:ext cx="3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33" extrusionOk="0">
                    <a:moveTo>
                      <a:pt x="71" y="1"/>
                    </a:moveTo>
                    <a:lnTo>
                      <a:pt x="1" y="280"/>
                    </a:lnTo>
                    <a:lnTo>
                      <a:pt x="595" y="333"/>
                    </a:lnTo>
                    <a:lnTo>
                      <a:pt x="647" y="53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9;p15"/>
              <p:cNvSpPr/>
              <p:nvPr>
                <p:custDataLst>
                  <p:tags r:id="rId43"/>
                </p:custDataLst>
              </p:nvPr>
            </p:nvSpPr>
            <p:spPr>
              <a:xfrm rot="1647796">
                <a:off x="9077" y="2964"/>
                <a:ext cx="8" cy="1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8" extrusionOk="0">
                    <a:moveTo>
                      <a:pt x="176" y="18"/>
                    </a:moveTo>
                    <a:lnTo>
                      <a:pt x="1" y="0"/>
                    </a:lnTo>
                    <a:lnTo>
                      <a:pt x="176" y="18"/>
                    </a:lnTo>
                    <a:lnTo>
                      <a:pt x="176" y="18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30;p15"/>
              <p:cNvSpPr/>
              <p:nvPr>
                <p:custDataLst>
                  <p:tags r:id="rId44"/>
                </p:custDataLst>
              </p:nvPr>
            </p:nvSpPr>
            <p:spPr>
              <a:xfrm rot="1647796">
                <a:off x="9084" y="2967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71" h="19" extrusionOk="0">
                    <a:moveTo>
                      <a:pt x="1" y="1"/>
                    </a:moveTo>
                    <a:lnTo>
                      <a:pt x="71" y="18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31;p15"/>
              <p:cNvSpPr/>
              <p:nvPr>
                <p:custDataLst>
                  <p:tags r:id="rId45"/>
                </p:custDataLst>
              </p:nvPr>
            </p:nvSpPr>
            <p:spPr>
              <a:xfrm rot="1647796">
                <a:off x="9071" y="2964"/>
                <a:ext cx="18" cy="2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6" extrusionOk="0">
                    <a:moveTo>
                      <a:pt x="0" y="0"/>
                    </a:moveTo>
                    <a:lnTo>
                      <a:pt x="368" y="35"/>
                    </a:lnTo>
                    <a:lnTo>
                      <a:pt x="298" y="1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2;p15"/>
              <p:cNvSpPr/>
              <p:nvPr>
                <p:custDataLst>
                  <p:tags r:id="rId46"/>
                </p:custDataLst>
              </p:nvPr>
            </p:nvSpPr>
            <p:spPr>
              <a:xfrm rot="1647796">
                <a:off x="9022" y="296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70" y="0"/>
                    </a:moveTo>
                    <a:lnTo>
                      <a:pt x="0" y="280"/>
                    </a:lnTo>
                    <a:lnTo>
                      <a:pt x="298" y="315"/>
                    </a:lnTo>
                    <a:lnTo>
                      <a:pt x="350" y="52"/>
                    </a:lnTo>
                    <a:lnTo>
                      <a:pt x="874" y="70"/>
                    </a:lnTo>
                    <a:lnTo>
                      <a:pt x="70" y="0"/>
                    </a:lnTo>
                    <a:close/>
                    <a:moveTo>
                      <a:pt x="927" y="87"/>
                    </a:moveTo>
                    <a:lnTo>
                      <a:pt x="874" y="367"/>
                    </a:lnTo>
                    <a:lnTo>
                      <a:pt x="1172" y="402"/>
                    </a:lnTo>
                    <a:lnTo>
                      <a:pt x="1224" y="105"/>
                    </a:lnTo>
                    <a:lnTo>
                      <a:pt x="927" y="87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3;p15"/>
              <p:cNvSpPr/>
              <p:nvPr>
                <p:custDataLst>
                  <p:tags r:id="rId47"/>
                </p:custDataLst>
              </p:nvPr>
            </p:nvSpPr>
            <p:spPr>
              <a:xfrm rot="1647796">
                <a:off x="9031" y="2951"/>
                <a:ext cx="58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368" extrusionOk="0">
                    <a:moveTo>
                      <a:pt x="53" y="1"/>
                    </a:moveTo>
                    <a:lnTo>
                      <a:pt x="0" y="263"/>
                    </a:lnTo>
                    <a:lnTo>
                      <a:pt x="804" y="333"/>
                    </a:lnTo>
                    <a:lnTo>
                      <a:pt x="857" y="350"/>
                    </a:lnTo>
                    <a:lnTo>
                      <a:pt x="1154" y="368"/>
                    </a:lnTo>
                    <a:lnTo>
                      <a:pt x="1207" y="88"/>
                    </a:lnTo>
                    <a:lnTo>
                      <a:pt x="839" y="53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4;p15"/>
              <p:cNvSpPr/>
              <p:nvPr>
                <p:custDataLst>
                  <p:tags r:id="rId48"/>
                </p:custDataLst>
              </p:nvPr>
            </p:nvSpPr>
            <p:spPr>
              <a:xfrm rot="1647796">
                <a:off x="8965" y="2972"/>
                <a:ext cx="80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2326" extrusionOk="0">
                    <a:moveTo>
                      <a:pt x="490" y="1"/>
                    </a:moveTo>
                    <a:lnTo>
                      <a:pt x="0" y="2186"/>
                    </a:lnTo>
                    <a:lnTo>
                      <a:pt x="175" y="2204"/>
                    </a:lnTo>
                    <a:lnTo>
                      <a:pt x="1242" y="2326"/>
                    </a:lnTo>
                    <a:lnTo>
                      <a:pt x="1661" y="106"/>
                    </a:lnTo>
                    <a:lnTo>
                      <a:pt x="1364" y="71"/>
                    </a:lnTo>
                    <a:lnTo>
                      <a:pt x="997" y="1994"/>
                    </a:lnTo>
                    <a:lnTo>
                      <a:pt x="368" y="1924"/>
                    </a:lnTo>
                    <a:lnTo>
                      <a:pt x="770" y="18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5;p15"/>
              <p:cNvSpPr/>
              <p:nvPr>
                <p:custDataLst>
                  <p:tags r:id="rId49"/>
                </p:custDataLst>
              </p:nvPr>
            </p:nvSpPr>
            <p:spPr>
              <a:xfrm rot="1647796">
                <a:off x="9013" y="297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53" y="1"/>
                    </a:moveTo>
                    <a:lnTo>
                      <a:pt x="1" y="298"/>
                    </a:lnTo>
                    <a:lnTo>
                      <a:pt x="281" y="315"/>
                    </a:lnTo>
                    <a:lnTo>
                      <a:pt x="351" y="36"/>
                    </a:lnTo>
                    <a:lnTo>
                      <a:pt x="53" y="1"/>
                    </a:lnTo>
                    <a:close/>
                    <a:moveTo>
                      <a:pt x="927" y="88"/>
                    </a:moveTo>
                    <a:lnTo>
                      <a:pt x="875" y="368"/>
                    </a:lnTo>
                    <a:lnTo>
                      <a:pt x="1172" y="403"/>
                    </a:lnTo>
                    <a:lnTo>
                      <a:pt x="1225" y="123"/>
                    </a:lnTo>
                    <a:lnTo>
                      <a:pt x="927" y="8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6;p15"/>
              <p:cNvSpPr/>
              <p:nvPr>
                <p:custDataLst>
                  <p:tags r:id="rId50"/>
                </p:custDataLst>
              </p:nvPr>
            </p:nvSpPr>
            <p:spPr>
              <a:xfrm rot="1647796">
                <a:off x="7790" y="3815"/>
                <a:ext cx="412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8619" h="9668" extrusionOk="0">
                    <a:moveTo>
                      <a:pt x="158" y="1"/>
                    </a:moveTo>
                    <a:lnTo>
                      <a:pt x="0" y="18"/>
                    </a:lnTo>
                    <a:lnTo>
                      <a:pt x="35" y="18"/>
                    </a:lnTo>
                    <a:lnTo>
                      <a:pt x="158" y="1"/>
                    </a:lnTo>
                    <a:close/>
                    <a:moveTo>
                      <a:pt x="175" y="141"/>
                    </a:moveTo>
                    <a:cubicBezTo>
                      <a:pt x="263" y="665"/>
                      <a:pt x="507" y="1382"/>
                      <a:pt x="875" y="2203"/>
                    </a:cubicBezTo>
                    <a:cubicBezTo>
                      <a:pt x="1259" y="3077"/>
                      <a:pt x="1766" y="4074"/>
                      <a:pt x="2308" y="5053"/>
                    </a:cubicBezTo>
                    <a:cubicBezTo>
                      <a:pt x="3374" y="6993"/>
                      <a:pt x="4528" y="8846"/>
                      <a:pt x="4983" y="9580"/>
                    </a:cubicBezTo>
                    <a:cubicBezTo>
                      <a:pt x="5000" y="9615"/>
                      <a:pt x="5035" y="9633"/>
                      <a:pt x="5053" y="9668"/>
                    </a:cubicBezTo>
                    <a:lnTo>
                      <a:pt x="8549" y="1941"/>
                    </a:lnTo>
                    <a:cubicBezTo>
                      <a:pt x="8601" y="1801"/>
                      <a:pt x="8619" y="1644"/>
                      <a:pt x="8619" y="1504"/>
                    </a:cubicBezTo>
                    <a:cubicBezTo>
                      <a:pt x="8619" y="1312"/>
                      <a:pt x="8566" y="1120"/>
                      <a:pt x="8479" y="997"/>
                    </a:cubicBezTo>
                    <a:cubicBezTo>
                      <a:pt x="8392" y="875"/>
                      <a:pt x="8252" y="787"/>
                      <a:pt x="8059" y="770"/>
                    </a:cubicBezTo>
                    <a:cubicBezTo>
                      <a:pt x="6941" y="683"/>
                      <a:pt x="5227" y="525"/>
                      <a:pt x="3672" y="385"/>
                    </a:cubicBezTo>
                    <a:cubicBezTo>
                      <a:pt x="2116" y="263"/>
                      <a:pt x="682" y="141"/>
                      <a:pt x="210" y="14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7;p15"/>
              <p:cNvSpPr/>
              <p:nvPr>
                <p:custDataLst>
                  <p:tags r:id="rId51"/>
                </p:custDataLst>
              </p:nvPr>
            </p:nvSpPr>
            <p:spPr>
              <a:xfrm rot="1647796">
                <a:off x="7782" y="3809"/>
                <a:ext cx="433" cy="455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10070" extrusionOk="0">
                    <a:moveTo>
                      <a:pt x="298" y="158"/>
                    </a:moveTo>
                    <a:lnTo>
                      <a:pt x="175" y="175"/>
                    </a:lnTo>
                    <a:lnTo>
                      <a:pt x="140" y="175"/>
                    </a:lnTo>
                    <a:lnTo>
                      <a:pt x="298" y="158"/>
                    </a:lnTo>
                    <a:close/>
                    <a:moveTo>
                      <a:pt x="350" y="298"/>
                    </a:moveTo>
                    <a:cubicBezTo>
                      <a:pt x="822" y="298"/>
                      <a:pt x="2256" y="420"/>
                      <a:pt x="3812" y="542"/>
                    </a:cubicBezTo>
                    <a:cubicBezTo>
                      <a:pt x="5367" y="682"/>
                      <a:pt x="7081" y="840"/>
                      <a:pt x="8199" y="927"/>
                    </a:cubicBezTo>
                    <a:cubicBezTo>
                      <a:pt x="8392" y="944"/>
                      <a:pt x="8532" y="1032"/>
                      <a:pt x="8619" y="1154"/>
                    </a:cubicBezTo>
                    <a:cubicBezTo>
                      <a:pt x="8706" y="1277"/>
                      <a:pt x="8759" y="1469"/>
                      <a:pt x="8759" y="1661"/>
                    </a:cubicBezTo>
                    <a:cubicBezTo>
                      <a:pt x="8759" y="1801"/>
                      <a:pt x="8741" y="1958"/>
                      <a:pt x="8689" y="2098"/>
                    </a:cubicBezTo>
                    <a:lnTo>
                      <a:pt x="5193" y="9825"/>
                    </a:lnTo>
                    <a:cubicBezTo>
                      <a:pt x="5175" y="9790"/>
                      <a:pt x="5140" y="9772"/>
                      <a:pt x="5123" y="9737"/>
                    </a:cubicBezTo>
                    <a:cubicBezTo>
                      <a:pt x="4668" y="9003"/>
                      <a:pt x="3514" y="7150"/>
                      <a:pt x="2448" y="5210"/>
                    </a:cubicBezTo>
                    <a:cubicBezTo>
                      <a:pt x="1906" y="4231"/>
                      <a:pt x="1399" y="3234"/>
                      <a:pt x="1015" y="2360"/>
                    </a:cubicBezTo>
                    <a:cubicBezTo>
                      <a:pt x="647" y="1539"/>
                      <a:pt x="403" y="822"/>
                      <a:pt x="315" y="298"/>
                    </a:cubicBezTo>
                    <a:close/>
                    <a:moveTo>
                      <a:pt x="333" y="0"/>
                    </a:moveTo>
                    <a:cubicBezTo>
                      <a:pt x="280" y="0"/>
                      <a:pt x="228" y="0"/>
                      <a:pt x="175" y="18"/>
                    </a:cubicBezTo>
                    <a:lnTo>
                      <a:pt x="106" y="18"/>
                    </a:lnTo>
                    <a:lnTo>
                      <a:pt x="53" y="53"/>
                    </a:lnTo>
                    <a:cubicBezTo>
                      <a:pt x="36" y="70"/>
                      <a:pt x="1" y="123"/>
                      <a:pt x="1" y="175"/>
                    </a:cubicBezTo>
                    <a:lnTo>
                      <a:pt x="1" y="193"/>
                    </a:lnTo>
                    <a:cubicBezTo>
                      <a:pt x="53" y="682"/>
                      <a:pt x="263" y="1329"/>
                      <a:pt x="578" y="2063"/>
                    </a:cubicBezTo>
                    <a:cubicBezTo>
                      <a:pt x="1399" y="3427"/>
                      <a:pt x="2133" y="4860"/>
                      <a:pt x="2868" y="6241"/>
                    </a:cubicBezTo>
                    <a:cubicBezTo>
                      <a:pt x="3479" y="7412"/>
                      <a:pt x="4161" y="8531"/>
                      <a:pt x="4860" y="9650"/>
                    </a:cubicBezTo>
                    <a:cubicBezTo>
                      <a:pt x="4983" y="9860"/>
                      <a:pt x="5175" y="10000"/>
                      <a:pt x="5402" y="10070"/>
                    </a:cubicBezTo>
                    <a:lnTo>
                      <a:pt x="8969" y="2203"/>
                    </a:lnTo>
                    <a:lnTo>
                      <a:pt x="8969" y="2186"/>
                    </a:lnTo>
                    <a:cubicBezTo>
                      <a:pt x="9021" y="2011"/>
                      <a:pt x="9056" y="1836"/>
                      <a:pt x="9056" y="1661"/>
                    </a:cubicBezTo>
                    <a:cubicBezTo>
                      <a:pt x="9056" y="1416"/>
                      <a:pt x="8986" y="1172"/>
                      <a:pt x="8864" y="979"/>
                    </a:cubicBezTo>
                    <a:cubicBezTo>
                      <a:pt x="8724" y="787"/>
                      <a:pt x="8497" y="647"/>
                      <a:pt x="8217" y="630"/>
                    </a:cubicBezTo>
                    <a:cubicBezTo>
                      <a:pt x="7116" y="560"/>
                      <a:pt x="5402" y="402"/>
                      <a:pt x="3829" y="263"/>
                    </a:cubicBezTo>
                    <a:cubicBezTo>
                      <a:pt x="2273" y="123"/>
                      <a:pt x="857" y="0"/>
                      <a:pt x="333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8;p15"/>
              <p:cNvSpPr/>
              <p:nvPr>
                <p:custDataLst>
                  <p:tags r:id="rId52"/>
                </p:custDataLst>
              </p:nvPr>
            </p:nvSpPr>
            <p:spPr>
              <a:xfrm rot="1647796">
                <a:off x="7793" y="3863"/>
                <a:ext cx="231" cy="371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8217" extrusionOk="0">
                    <a:moveTo>
                      <a:pt x="1" y="0"/>
                    </a:moveTo>
                    <a:cubicBezTo>
                      <a:pt x="105" y="262"/>
                      <a:pt x="210" y="525"/>
                      <a:pt x="350" y="804"/>
                    </a:cubicBezTo>
                    <a:cubicBezTo>
                      <a:pt x="1819" y="3968"/>
                      <a:pt x="4511" y="8146"/>
                      <a:pt x="4511" y="8146"/>
                    </a:cubicBezTo>
                    <a:cubicBezTo>
                      <a:pt x="4528" y="8181"/>
                      <a:pt x="4581" y="8216"/>
                      <a:pt x="4633" y="8216"/>
                    </a:cubicBezTo>
                    <a:lnTo>
                      <a:pt x="4651" y="8216"/>
                    </a:lnTo>
                    <a:cubicBezTo>
                      <a:pt x="4703" y="8216"/>
                      <a:pt x="4738" y="8181"/>
                      <a:pt x="4755" y="8129"/>
                    </a:cubicBezTo>
                    <a:lnTo>
                      <a:pt x="4825" y="8007"/>
                    </a:lnTo>
                    <a:cubicBezTo>
                      <a:pt x="4598" y="7937"/>
                      <a:pt x="4406" y="7797"/>
                      <a:pt x="4283" y="7587"/>
                    </a:cubicBezTo>
                    <a:cubicBezTo>
                      <a:pt x="3584" y="6468"/>
                      <a:pt x="2902" y="5349"/>
                      <a:pt x="2291" y="4178"/>
                    </a:cubicBezTo>
                    <a:cubicBezTo>
                      <a:pt x="1556" y="2797"/>
                      <a:pt x="822" y="1364"/>
                      <a:pt x="1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9;p15"/>
              <p:cNvSpPr/>
              <p:nvPr>
                <p:custDataLst>
                  <p:tags r:id="rId53"/>
                </p:custDataLst>
              </p:nvPr>
            </p:nvSpPr>
            <p:spPr>
              <a:xfrm rot="1647796">
                <a:off x="8841" y="2658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90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41;p15"/>
              <p:cNvSpPr/>
              <p:nvPr>
                <p:custDataLst>
                  <p:tags r:id="rId54"/>
                </p:custDataLst>
              </p:nvPr>
            </p:nvSpPr>
            <p:spPr>
              <a:xfrm rot="1647796">
                <a:off x="7752" y="3783"/>
                <a:ext cx="421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8794" h="10328" extrusionOk="0">
                    <a:moveTo>
                      <a:pt x="343" y="0"/>
                    </a:moveTo>
                    <a:cubicBezTo>
                      <a:pt x="124" y="0"/>
                      <a:pt x="0" y="10"/>
                      <a:pt x="0" y="31"/>
                    </a:cubicBezTo>
                    <a:cubicBezTo>
                      <a:pt x="280" y="2566"/>
                      <a:pt x="5787" y="10328"/>
                      <a:pt x="5787" y="10328"/>
                    </a:cubicBezTo>
                    <a:lnTo>
                      <a:pt x="8584" y="1762"/>
                    </a:lnTo>
                    <a:cubicBezTo>
                      <a:pt x="8794" y="1150"/>
                      <a:pt x="8356" y="503"/>
                      <a:pt x="7710" y="451"/>
                    </a:cubicBezTo>
                    <a:cubicBezTo>
                      <a:pt x="5609" y="288"/>
                      <a:pt x="1544" y="0"/>
                      <a:pt x="3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40;p15"/>
              <p:cNvSpPr/>
              <p:nvPr>
                <p:custDataLst>
                  <p:tags r:id="rId55"/>
                </p:custDataLst>
              </p:nvPr>
            </p:nvSpPr>
            <p:spPr>
              <a:xfrm rot="1647796">
                <a:off x="8833" y="2651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89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5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805" y="53"/>
                      <a:pt x="787" y="141"/>
                    </a:cubicBezTo>
                    <a:lnTo>
                      <a:pt x="18" y="8042"/>
                    </a:lnTo>
                    <a:cubicBezTo>
                      <a:pt x="1" y="8112"/>
                      <a:pt x="71" y="8182"/>
                      <a:pt x="141" y="8199"/>
                    </a:cubicBezTo>
                    <a:lnTo>
                      <a:pt x="5088" y="8689"/>
                    </a:lnTo>
                    <a:cubicBezTo>
                      <a:pt x="5140" y="8689"/>
                      <a:pt x="5175" y="8671"/>
                      <a:pt x="5210" y="8654"/>
                    </a:cubicBezTo>
                    <a:cubicBezTo>
                      <a:pt x="5228" y="8619"/>
                      <a:pt x="5245" y="8584"/>
                      <a:pt x="5263" y="8549"/>
                    </a:cubicBezTo>
                    <a:lnTo>
                      <a:pt x="6032" y="648"/>
                    </a:lnTo>
                    <a:cubicBezTo>
                      <a:pt x="6032" y="613"/>
                      <a:pt x="6014" y="578"/>
                      <a:pt x="5997" y="543"/>
                    </a:cubicBezTo>
                    <a:cubicBezTo>
                      <a:pt x="5979" y="525"/>
                      <a:pt x="5944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2;p15"/>
              <p:cNvSpPr/>
              <p:nvPr>
                <p:custDataLst>
                  <p:tags r:id="rId56"/>
                </p:custDataLst>
              </p:nvPr>
            </p:nvSpPr>
            <p:spPr>
              <a:xfrm rot="1647796">
                <a:off x="7746" y="3775"/>
                <a:ext cx="427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10612" extrusionOk="0">
                    <a:moveTo>
                      <a:pt x="490" y="297"/>
                    </a:moveTo>
                    <a:cubicBezTo>
                      <a:pt x="1679" y="297"/>
                      <a:pt x="5752" y="577"/>
                      <a:pt x="7832" y="734"/>
                    </a:cubicBezTo>
                    <a:cubicBezTo>
                      <a:pt x="8304" y="769"/>
                      <a:pt x="8636" y="1171"/>
                      <a:pt x="8636" y="1591"/>
                    </a:cubicBezTo>
                    <a:cubicBezTo>
                      <a:pt x="8636" y="1678"/>
                      <a:pt x="8619" y="1783"/>
                      <a:pt x="8584" y="1871"/>
                    </a:cubicBezTo>
                    <a:lnTo>
                      <a:pt x="5890" y="10154"/>
                    </a:lnTo>
                    <a:lnTo>
                      <a:pt x="5890" y="10154"/>
                    </a:lnTo>
                    <a:cubicBezTo>
                      <a:pt x="5869" y="10123"/>
                      <a:pt x="5846" y="10089"/>
                      <a:pt x="5822" y="10052"/>
                    </a:cubicBezTo>
                    <a:cubicBezTo>
                      <a:pt x="5280" y="9283"/>
                      <a:pt x="3969" y="7360"/>
                      <a:pt x="2745" y="5349"/>
                    </a:cubicBezTo>
                    <a:cubicBezTo>
                      <a:pt x="2133" y="4336"/>
                      <a:pt x="1539" y="3304"/>
                      <a:pt x="1102" y="2395"/>
                    </a:cubicBezTo>
                    <a:cubicBezTo>
                      <a:pt x="686" y="1563"/>
                      <a:pt x="402" y="820"/>
                      <a:pt x="316" y="297"/>
                    </a:cubicBezTo>
                    <a:close/>
                    <a:moveTo>
                      <a:pt x="490" y="0"/>
                    </a:moveTo>
                    <a:cubicBezTo>
                      <a:pt x="385" y="0"/>
                      <a:pt x="298" y="0"/>
                      <a:pt x="228" y="18"/>
                    </a:cubicBezTo>
                    <a:lnTo>
                      <a:pt x="140" y="18"/>
                    </a:lnTo>
                    <a:lnTo>
                      <a:pt x="70" y="53"/>
                    </a:lnTo>
                    <a:lnTo>
                      <a:pt x="36" y="88"/>
                    </a:lnTo>
                    <a:cubicBezTo>
                      <a:pt x="18" y="105"/>
                      <a:pt x="1" y="140"/>
                      <a:pt x="1" y="175"/>
                    </a:cubicBezTo>
                    <a:lnTo>
                      <a:pt x="1" y="193"/>
                    </a:lnTo>
                    <a:cubicBezTo>
                      <a:pt x="70" y="874"/>
                      <a:pt x="473" y="1836"/>
                      <a:pt x="1032" y="2920"/>
                    </a:cubicBezTo>
                    <a:cubicBezTo>
                      <a:pt x="2710" y="6189"/>
                      <a:pt x="5822" y="10541"/>
                      <a:pt x="5822" y="10541"/>
                    </a:cubicBezTo>
                    <a:cubicBezTo>
                      <a:pt x="5839" y="10594"/>
                      <a:pt x="5909" y="10611"/>
                      <a:pt x="5962" y="10611"/>
                    </a:cubicBezTo>
                    <a:cubicBezTo>
                      <a:pt x="6014" y="10594"/>
                      <a:pt x="6049" y="10559"/>
                      <a:pt x="6067" y="10506"/>
                    </a:cubicBezTo>
                    <a:lnTo>
                      <a:pt x="8864" y="1958"/>
                    </a:lnTo>
                    <a:cubicBezTo>
                      <a:pt x="8899" y="1836"/>
                      <a:pt x="8916" y="1713"/>
                      <a:pt x="8916" y="1591"/>
                    </a:cubicBezTo>
                    <a:cubicBezTo>
                      <a:pt x="8916" y="1014"/>
                      <a:pt x="8479" y="507"/>
                      <a:pt x="7867" y="455"/>
                    </a:cubicBezTo>
                    <a:cubicBezTo>
                      <a:pt x="5769" y="297"/>
                      <a:pt x="1714" y="0"/>
                      <a:pt x="49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3;p15"/>
              <p:cNvSpPr/>
              <p:nvPr>
                <p:custDataLst>
                  <p:tags r:id="rId57"/>
                </p:custDataLst>
              </p:nvPr>
            </p:nvSpPr>
            <p:spPr>
              <a:xfrm rot="1647796">
                <a:off x="7266" y="4972"/>
                <a:ext cx="392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8" extrusionOk="0">
                    <a:moveTo>
                      <a:pt x="0" y="1"/>
                    </a:moveTo>
                    <a:lnTo>
                      <a:pt x="82092" y="8007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4;p15"/>
              <p:cNvSpPr/>
              <p:nvPr>
                <p:custDataLst>
                  <p:tags r:id="rId58"/>
                </p:custDataLst>
              </p:nvPr>
            </p:nvSpPr>
            <p:spPr>
              <a:xfrm rot="1647796">
                <a:off x="7259" y="4965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5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6;p15"/>
              <p:cNvSpPr/>
              <p:nvPr>
                <p:custDataLst>
                  <p:tags r:id="rId59"/>
                </p:custDataLst>
              </p:nvPr>
            </p:nvSpPr>
            <p:spPr>
              <a:xfrm rot="1647796">
                <a:off x="7240" y="5000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6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5;p15"/>
              <p:cNvSpPr/>
              <p:nvPr>
                <p:custDataLst>
                  <p:tags r:id="rId60"/>
                </p:custDataLst>
              </p:nvPr>
            </p:nvSpPr>
            <p:spPr>
              <a:xfrm rot="1647796">
                <a:off x="7248" y="5007"/>
                <a:ext cx="3927" cy="361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7" extrusionOk="0">
                    <a:moveTo>
                      <a:pt x="0" y="0"/>
                    </a:moveTo>
                    <a:lnTo>
                      <a:pt x="82092" y="8006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7;p15"/>
              <p:cNvSpPr/>
              <p:nvPr>
                <p:custDataLst>
                  <p:tags r:id="rId61"/>
                </p:custDataLst>
              </p:nvPr>
            </p:nvSpPr>
            <p:spPr>
              <a:xfrm rot="1647796">
                <a:off x="8919" y="5316"/>
                <a:ext cx="311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3758" extrusionOk="0">
                    <a:moveTo>
                      <a:pt x="211" y="0"/>
                    </a:moveTo>
                    <a:lnTo>
                      <a:pt x="176" y="297"/>
                    </a:lnTo>
                    <a:cubicBezTo>
                      <a:pt x="1" y="2028"/>
                      <a:pt x="1277" y="3584"/>
                      <a:pt x="3025" y="3741"/>
                    </a:cubicBezTo>
                    <a:cubicBezTo>
                      <a:pt x="3132" y="3752"/>
                      <a:pt x="3237" y="3757"/>
                      <a:pt x="3342" y="3757"/>
                    </a:cubicBezTo>
                    <a:cubicBezTo>
                      <a:pt x="4942" y="3757"/>
                      <a:pt x="6321" y="2533"/>
                      <a:pt x="6469" y="909"/>
                    </a:cubicBezTo>
                    <a:lnTo>
                      <a:pt x="6504" y="61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6" name="组合 345"/>
              <p:cNvGrpSpPr/>
              <p:nvPr/>
            </p:nvGrpSpPr>
            <p:grpSpPr>
              <a:xfrm>
                <a:off x="9660" y="4642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47" name="Google Shape;390;p15"/>
                <p:cNvSpPr/>
                <p:nvPr>
                  <p:custDataLst>
                    <p:tags r:id="rId67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91;p15"/>
                <p:cNvSpPr/>
                <p:nvPr>
                  <p:custDataLst>
                    <p:tags r:id="rId68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92;p15"/>
                <p:cNvSpPr/>
                <p:nvPr>
                  <p:custDataLst>
                    <p:tags r:id="rId69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93;p15"/>
                <p:cNvSpPr/>
                <p:nvPr>
                  <p:custDataLst>
                    <p:tags r:id="rId70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94;p15"/>
                <p:cNvSpPr/>
                <p:nvPr>
                  <p:custDataLst>
                    <p:tags r:id="rId71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2" name="组合 351"/>
              <p:cNvGrpSpPr/>
              <p:nvPr/>
            </p:nvGrpSpPr>
            <p:grpSpPr>
              <a:xfrm>
                <a:off x="8071" y="3575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53" name="Google Shape;390;p15"/>
                <p:cNvSpPr/>
                <p:nvPr>
                  <p:custDataLst>
                    <p:tags r:id="rId62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91;p15"/>
                <p:cNvSpPr/>
                <p:nvPr>
                  <p:custDataLst>
                    <p:tags r:id="rId63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92;p15"/>
                <p:cNvSpPr/>
                <p:nvPr>
                  <p:custDataLst>
                    <p:tags r:id="rId64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93;p15"/>
                <p:cNvSpPr/>
                <p:nvPr>
                  <p:custDataLst>
                    <p:tags r:id="rId65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94;p15"/>
                <p:cNvSpPr/>
                <p:nvPr>
                  <p:custDataLst>
                    <p:tags r:id="rId66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59" name="文本框 358"/>
          <p:cNvSpPr txBox="1"/>
          <p:nvPr>
            <p:custDataLst>
              <p:tags r:id="rId1"/>
            </p:custDataLst>
          </p:nvPr>
        </p:nvSpPr>
        <p:spPr>
          <a:xfrm>
            <a:off x="1049591" y="2656564"/>
            <a:ext cx="657733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altLang="en-GB" sz="2800" dirty="0">
                <a:solidFill>
                  <a:srgbClr val="6771B4"/>
                </a:solidFill>
                <a:latin typeface="Times New Roman" panose="02020603050405020304" pitchFamily="18" charset="0"/>
                <a:ea typeface="思源黑体 CN Heavy" panose="020B0A00000000000000" charset="-122"/>
                <a:cs typeface="Times New Roman" panose="02020603050405020304" pitchFamily="18" charset="0"/>
                <a:sym typeface="+mn-ea"/>
              </a:rPr>
              <a:t>Имя числительное – это часть речи.</a:t>
            </a:r>
            <a:endParaRPr lang="en-US" altLang="en-GB" sz="2800" dirty="0">
              <a:solidFill>
                <a:srgbClr val="6771B4"/>
              </a:solidFill>
              <a:latin typeface="Times New Roman" panose="02020603050405020304" pitchFamily="18" charset="0"/>
              <a:ea typeface="思源黑体 CN Heavy" panose="020B0A00000000000000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60" name="矩形 359"/>
          <p:cNvSpPr/>
          <p:nvPr>
            <p:custDataLst>
              <p:tags r:id="rId2"/>
            </p:custDataLst>
          </p:nvPr>
        </p:nvSpPr>
        <p:spPr>
          <a:xfrm>
            <a:off x="1143633" y="3281498"/>
            <a:ext cx="5699125" cy="1087076"/>
          </a:xfrm>
          <a:prstGeom prst="rect">
            <a:avLst/>
          </a:prstGeom>
          <a:solidFill>
            <a:srgbClr val="FFDDE1"/>
          </a:solidFill>
          <a:ln w="12700" cmpd="sng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思源黑体 Medium" panose="020B0600000000000000" charset="-122"/>
                <a:cs typeface="Times New Roman" panose="02020603050405020304" pitchFamily="18" charset="0"/>
                <a:sym typeface="+mn-ea"/>
              </a:rPr>
              <a:t>Имена числительные обозначают количество предметов или порядок при счете. К ним можно поставить вопросы:</a:t>
            </a:r>
          </a:p>
          <a:p>
            <a:pPr lvl="0" algn="just"/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思源黑体 Medium" panose="020B0600000000000000" charset="-122"/>
                <a:cs typeface="Times New Roman" panose="02020603050405020304" pitchFamily="18" charset="0"/>
                <a:sym typeface="+mn-ea"/>
              </a:rPr>
              <a:t>Сколько? семь, восемь, десять.</a:t>
            </a:r>
          </a:p>
          <a:p>
            <a:pPr lvl="0" algn="just"/>
            <a:r>
              <a:rPr lang="ru-RU" alt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思源黑体 Medium" panose="020B0600000000000000" charset="-122"/>
                <a:cs typeface="Times New Roman" panose="02020603050405020304" pitchFamily="18" charset="0"/>
                <a:sym typeface="+mn-ea"/>
              </a:rPr>
              <a:t>Который? первый, второй</a:t>
            </a:r>
          </a:p>
        </p:txBody>
      </p:sp>
      <p:grpSp>
        <p:nvGrpSpPr>
          <p:cNvPr id="361" name="组合 360"/>
          <p:cNvGrpSpPr/>
          <p:nvPr/>
        </p:nvGrpSpPr>
        <p:grpSpPr>
          <a:xfrm>
            <a:off x="1243330" y="906780"/>
            <a:ext cx="1181100" cy="1165225"/>
            <a:chOff x="3618" y="3272"/>
            <a:chExt cx="833" cy="822"/>
          </a:xfrm>
        </p:grpSpPr>
        <p:sp>
          <p:nvSpPr>
            <p:cNvPr id="362" name="矩形 361"/>
            <p:cNvSpPr/>
            <p:nvPr>
              <p:custDataLst>
                <p:tags r:id="rId3"/>
              </p:custDataLst>
            </p:nvPr>
          </p:nvSpPr>
          <p:spPr>
            <a:xfrm>
              <a:off x="3618" y="3326"/>
              <a:ext cx="768" cy="768"/>
            </a:xfrm>
            <a:prstGeom prst="rect">
              <a:avLst/>
            </a:prstGeom>
            <a:pattFill prst="wdUpDiag">
              <a:fgClr>
                <a:srgbClr val="363636"/>
              </a:fgClr>
              <a:bgClr>
                <a:srgbClr val="EDEDED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363" name="矩形 362"/>
            <p:cNvSpPr/>
            <p:nvPr>
              <p:custDataLst>
                <p:tags r:id="rId4"/>
              </p:custDataLst>
            </p:nvPr>
          </p:nvSpPr>
          <p:spPr>
            <a:xfrm>
              <a:off x="3683" y="3272"/>
              <a:ext cx="768" cy="768"/>
            </a:xfrm>
            <a:prstGeom prst="rect">
              <a:avLst/>
            </a:prstGeom>
            <a:solidFill>
              <a:srgbClr val="EDEDE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02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" grpId="0"/>
      <p:bldP spid="359" grpId="1"/>
      <p:bldP spid="360" grpId="0" bldLvl="0" animBg="1"/>
      <p:bldP spid="36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58" name="组合 357"/>
          <p:cNvGrpSpPr/>
          <p:nvPr/>
        </p:nvGrpSpPr>
        <p:grpSpPr>
          <a:xfrm>
            <a:off x="127635" y="125730"/>
            <a:ext cx="8592820" cy="4833620"/>
            <a:chOff x="201" y="40"/>
            <a:chExt cx="13532" cy="7612"/>
          </a:xfrm>
        </p:grpSpPr>
        <p:grpSp>
          <p:nvGrpSpPr>
            <p:cNvPr id="118" name="组合 117"/>
            <p:cNvGrpSpPr/>
            <p:nvPr/>
          </p:nvGrpSpPr>
          <p:grpSpPr>
            <a:xfrm flipH="1">
              <a:off x="201" y="361"/>
              <a:ext cx="13532" cy="7291"/>
              <a:chOff x="544" y="361"/>
              <a:chExt cx="13532" cy="7291"/>
            </a:xfrm>
          </p:grpSpPr>
          <p:sp>
            <p:nvSpPr>
              <p:cNvPr id="119" name="Google Shape;419;p38"/>
              <p:cNvSpPr/>
              <p:nvPr>
                <p:custDataLst>
                  <p:tags r:id="rId70"/>
                </p:custDataLst>
              </p:nvPr>
            </p:nvSpPr>
            <p:spPr>
              <a:xfrm>
                <a:off x="2717" y="6633"/>
                <a:ext cx="627" cy="619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19;p38"/>
              <p:cNvSpPr/>
              <p:nvPr>
                <p:custDataLst>
                  <p:tags r:id="rId71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19;p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19;p38"/>
              <p:cNvSpPr/>
              <p:nvPr>
                <p:custDataLst>
                  <p:tags r:id="rId73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19;p38"/>
              <p:cNvSpPr/>
              <p:nvPr>
                <p:custDataLst>
                  <p:tags r:id="rId74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19;p38"/>
              <p:cNvSpPr/>
              <p:nvPr>
                <p:custDataLst>
                  <p:tags r:id="rId75"/>
                </p:custDataLst>
              </p:nvPr>
            </p:nvSpPr>
            <p:spPr>
              <a:xfrm>
                <a:off x="5541" y="718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418;p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6" name="图片 125" descr="图层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12733" y="4332"/>
              <a:ext cx="1000" cy="442"/>
            </a:xfrm>
            <a:prstGeom prst="rect">
              <a:avLst/>
            </a:prstGeom>
          </p:spPr>
        </p:pic>
        <p:pic>
          <p:nvPicPr>
            <p:cNvPr id="127" name="图片 126" descr="图层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2112" y="6808"/>
              <a:ext cx="1911" cy="844"/>
            </a:xfrm>
            <a:prstGeom prst="rect">
              <a:avLst/>
            </a:prstGeom>
          </p:spPr>
        </p:pic>
        <p:grpSp>
          <p:nvGrpSpPr>
            <p:cNvPr id="290" name="组合 289"/>
            <p:cNvGrpSpPr/>
            <p:nvPr/>
          </p:nvGrpSpPr>
          <p:grpSpPr>
            <a:xfrm>
              <a:off x="7355" y="40"/>
              <a:ext cx="5386" cy="4048"/>
              <a:chOff x="7240" y="2483"/>
              <a:chExt cx="4653" cy="3497"/>
            </a:xfrm>
          </p:grpSpPr>
          <p:sp>
            <p:nvSpPr>
              <p:cNvPr id="291" name="Google Shape;276;p15"/>
              <p:cNvSpPr/>
              <p:nvPr>
                <p:custDataLst>
                  <p:tags r:id="rId5"/>
                </p:custDataLst>
              </p:nvPr>
            </p:nvSpPr>
            <p:spPr>
              <a:xfrm rot="1647796">
                <a:off x="7480" y="3207"/>
                <a:ext cx="4381" cy="2549"/>
              </a:xfrm>
              <a:custGeom>
                <a:avLst/>
                <a:gdLst/>
                <a:ahLst/>
                <a:cxnLst/>
                <a:rect l="l" t="t" r="r" b="b"/>
                <a:pathLst>
                  <a:path w="91568" h="56454" extrusionOk="0">
                    <a:moveTo>
                      <a:pt x="8340" y="0"/>
                    </a:moveTo>
                    <a:cubicBezTo>
                      <a:pt x="6210" y="0"/>
                      <a:pt x="4409" y="1611"/>
                      <a:pt x="4196" y="3762"/>
                    </a:cubicBezTo>
                    <a:lnTo>
                      <a:pt x="227" y="44126"/>
                    </a:lnTo>
                    <a:cubicBezTo>
                      <a:pt x="0" y="46434"/>
                      <a:pt x="1678" y="48479"/>
                      <a:pt x="3968" y="48706"/>
                    </a:cubicBezTo>
                    <a:lnTo>
                      <a:pt x="82809" y="56433"/>
                    </a:lnTo>
                    <a:cubicBezTo>
                      <a:pt x="82950" y="56447"/>
                      <a:pt x="83089" y="56453"/>
                      <a:pt x="83227" y="56453"/>
                    </a:cubicBezTo>
                    <a:cubicBezTo>
                      <a:pt x="85357" y="56453"/>
                      <a:pt x="87158" y="54842"/>
                      <a:pt x="87372" y="52692"/>
                    </a:cubicBezTo>
                    <a:lnTo>
                      <a:pt x="91340" y="12328"/>
                    </a:lnTo>
                    <a:cubicBezTo>
                      <a:pt x="91567" y="10020"/>
                      <a:pt x="89889" y="7992"/>
                      <a:pt x="87582" y="7765"/>
                    </a:cubicBezTo>
                    <a:lnTo>
                      <a:pt x="8758" y="21"/>
                    </a:lnTo>
                    <a:cubicBezTo>
                      <a:pt x="8618" y="7"/>
                      <a:pt x="8478" y="0"/>
                      <a:pt x="834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78;p15"/>
              <p:cNvSpPr/>
              <p:nvPr>
                <p:custDataLst>
                  <p:tags r:id="rId6"/>
                </p:custDataLst>
              </p:nvPr>
            </p:nvSpPr>
            <p:spPr>
              <a:xfrm rot="1647796">
                <a:off x="7527" y="3210"/>
                <a:ext cx="4352" cy="2447"/>
              </a:xfrm>
              <a:custGeom>
                <a:avLst/>
                <a:gdLst/>
                <a:ahLst/>
                <a:cxnLst/>
                <a:rect l="l" t="t" r="r" b="b"/>
                <a:pathLst>
                  <a:path w="90973" h="54195" extrusionOk="0">
                    <a:moveTo>
                      <a:pt x="6123" y="1"/>
                    </a:moveTo>
                    <a:cubicBezTo>
                      <a:pt x="5169" y="1"/>
                      <a:pt x="4346" y="739"/>
                      <a:pt x="4248" y="1724"/>
                    </a:cubicBezTo>
                    <a:lnTo>
                      <a:pt x="87" y="43976"/>
                    </a:lnTo>
                    <a:cubicBezTo>
                      <a:pt x="0" y="45025"/>
                      <a:pt x="752" y="45951"/>
                      <a:pt x="1801" y="46056"/>
                    </a:cubicBezTo>
                    <a:lnTo>
                      <a:pt x="84645" y="54185"/>
                    </a:lnTo>
                    <a:cubicBezTo>
                      <a:pt x="84709" y="54191"/>
                      <a:pt x="84773" y="54194"/>
                      <a:pt x="84836" y="54194"/>
                    </a:cubicBezTo>
                    <a:cubicBezTo>
                      <a:pt x="85804" y="54194"/>
                      <a:pt x="86627" y="53457"/>
                      <a:pt x="86725" y="52489"/>
                    </a:cubicBezTo>
                    <a:lnTo>
                      <a:pt x="90868" y="10219"/>
                    </a:lnTo>
                    <a:cubicBezTo>
                      <a:pt x="90973" y="9171"/>
                      <a:pt x="90204" y="8244"/>
                      <a:pt x="89172" y="8139"/>
                    </a:cubicBezTo>
                    <a:lnTo>
                      <a:pt x="6311" y="10"/>
                    </a:lnTo>
                    <a:cubicBezTo>
                      <a:pt x="6248" y="4"/>
                      <a:pt x="6185" y="1"/>
                      <a:pt x="6123" y="1"/>
                    </a:cubicBez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79;p15"/>
              <p:cNvSpPr/>
              <p:nvPr>
                <p:custDataLst>
                  <p:tags r:id="rId7"/>
                </p:custDataLst>
              </p:nvPr>
            </p:nvSpPr>
            <p:spPr>
              <a:xfrm rot="1647796">
                <a:off x="7535" y="3178"/>
                <a:ext cx="4358" cy="2460"/>
              </a:xfrm>
              <a:custGeom>
                <a:avLst/>
                <a:gdLst/>
                <a:ahLst/>
                <a:cxnLst/>
                <a:rect l="l" t="t" r="r" b="b"/>
                <a:pathLst>
                  <a:path w="91096" h="54490" extrusionOk="0">
                    <a:moveTo>
                      <a:pt x="6189" y="297"/>
                    </a:moveTo>
                    <a:cubicBezTo>
                      <a:pt x="6258" y="297"/>
                      <a:pt x="6311" y="297"/>
                      <a:pt x="6363" y="315"/>
                    </a:cubicBezTo>
                    <a:lnTo>
                      <a:pt x="89225" y="8444"/>
                    </a:lnTo>
                    <a:cubicBezTo>
                      <a:pt x="90116" y="8531"/>
                      <a:pt x="90798" y="9283"/>
                      <a:pt x="90798" y="10174"/>
                    </a:cubicBezTo>
                    <a:cubicBezTo>
                      <a:pt x="90798" y="10227"/>
                      <a:pt x="90798" y="10297"/>
                      <a:pt x="90781" y="10349"/>
                    </a:cubicBezTo>
                    <a:lnTo>
                      <a:pt x="86638" y="52619"/>
                    </a:lnTo>
                    <a:cubicBezTo>
                      <a:pt x="86550" y="53510"/>
                      <a:pt x="85799" y="54192"/>
                      <a:pt x="84907" y="54192"/>
                    </a:cubicBezTo>
                    <a:cubicBezTo>
                      <a:pt x="84855" y="54192"/>
                      <a:pt x="84785" y="54192"/>
                      <a:pt x="84732" y="54175"/>
                    </a:cubicBezTo>
                    <a:lnTo>
                      <a:pt x="1871" y="46046"/>
                    </a:lnTo>
                    <a:cubicBezTo>
                      <a:pt x="979" y="45958"/>
                      <a:pt x="297" y="45207"/>
                      <a:pt x="297" y="44315"/>
                    </a:cubicBezTo>
                    <a:cubicBezTo>
                      <a:pt x="297" y="44263"/>
                      <a:pt x="297" y="44193"/>
                      <a:pt x="315" y="44140"/>
                    </a:cubicBezTo>
                    <a:lnTo>
                      <a:pt x="4458" y="1871"/>
                    </a:lnTo>
                    <a:cubicBezTo>
                      <a:pt x="4545" y="979"/>
                      <a:pt x="5314" y="297"/>
                      <a:pt x="6189" y="297"/>
                    </a:cubicBezTo>
                    <a:close/>
                    <a:moveTo>
                      <a:pt x="6189" y="0"/>
                    </a:moveTo>
                    <a:cubicBezTo>
                      <a:pt x="5157" y="0"/>
                      <a:pt x="4266" y="787"/>
                      <a:pt x="4161" y="1853"/>
                    </a:cubicBezTo>
                    <a:lnTo>
                      <a:pt x="18" y="44105"/>
                    </a:lnTo>
                    <a:cubicBezTo>
                      <a:pt x="18" y="44175"/>
                      <a:pt x="0" y="44245"/>
                      <a:pt x="0" y="44315"/>
                    </a:cubicBezTo>
                    <a:cubicBezTo>
                      <a:pt x="0" y="45347"/>
                      <a:pt x="787" y="46238"/>
                      <a:pt x="1853" y="46343"/>
                    </a:cubicBezTo>
                    <a:lnTo>
                      <a:pt x="84697" y="54472"/>
                    </a:lnTo>
                    <a:cubicBezTo>
                      <a:pt x="84767" y="54489"/>
                      <a:pt x="84837" y="54489"/>
                      <a:pt x="84907" y="54489"/>
                    </a:cubicBezTo>
                    <a:cubicBezTo>
                      <a:pt x="85938" y="54489"/>
                      <a:pt x="86830" y="53703"/>
                      <a:pt x="86935" y="52636"/>
                    </a:cubicBezTo>
                    <a:lnTo>
                      <a:pt x="91078" y="10384"/>
                    </a:lnTo>
                    <a:cubicBezTo>
                      <a:pt x="91095" y="10314"/>
                      <a:pt x="91095" y="10244"/>
                      <a:pt x="91095" y="10174"/>
                    </a:cubicBezTo>
                    <a:cubicBezTo>
                      <a:pt x="91095" y="9143"/>
                      <a:pt x="90309" y="8251"/>
                      <a:pt x="89242" y="8146"/>
                    </a:cubicBezTo>
                    <a:lnTo>
                      <a:pt x="6398" y="18"/>
                    </a:lnTo>
                    <a:cubicBezTo>
                      <a:pt x="6328" y="0"/>
                      <a:pt x="6258" y="0"/>
                      <a:pt x="6189" y="0"/>
                    </a:cubicBezTo>
                    <a:close/>
                  </a:path>
                </a:pathLst>
              </a:custGeom>
              <a:solidFill>
                <a:srgbClr val="F5E4CA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80;p15"/>
              <p:cNvSpPr/>
              <p:nvPr>
                <p:custDataLst>
                  <p:tags r:id="rId8"/>
                </p:custDataLst>
              </p:nvPr>
            </p:nvSpPr>
            <p:spPr>
              <a:xfrm rot="1647796">
                <a:off x="8998" y="262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8375" extrusionOk="0">
                    <a:moveTo>
                      <a:pt x="769" y="1"/>
                    </a:moveTo>
                    <a:lnTo>
                      <a:pt x="0" y="7885"/>
                    </a:lnTo>
                    <a:lnTo>
                      <a:pt x="4947" y="8374"/>
                    </a:lnTo>
                    <a:lnTo>
                      <a:pt x="5717" y="473"/>
                    </a:lnTo>
                    <a:lnTo>
                      <a:pt x="769" y="1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81;p15"/>
              <p:cNvSpPr/>
              <p:nvPr>
                <p:custDataLst>
                  <p:tags r:id="rId9"/>
                </p:custDataLst>
              </p:nvPr>
            </p:nvSpPr>
            <p:spPr>
              <a:xfrm rot="1647796">
                <a:off x="8997" y="2622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75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6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788" y="53"/>
                      <a:pt x="788" y="140"/>
                    </a:cubicBezTo>
                    <a:lnTo>
                      <a:pt x="18" y="8042"/>
                    </a:lnTo>
                    <a:cubicBezTo>
                      <a:pt x="1" y="8077"/>
                      <a:pt x="18" y="8112"/>
                      <a:pt x="53" y="8147"/>
                    </a:cubicBezTo>
                    <a:cubicBezTo>
                      <a:pt x="71" y="8164"/>
                      <a:pt x="106" y="8182"/>
                      <a:pt x="141" y="8199"/>
                    </a:cubicBezTo>
                    <a:lnTo>
                      <a:pt x="5088" y="8671"/>
                    </a:lnTo>
                    <a:cubicBezTo>
                      <a:pt x="5097" y="8673"/>
                      <a:pt x="5106" y="8674"/>
                      <a:pt x="5115" y="8674"/>
                    </a:cubicBezTo>
                    <a:cubicBezTo>
                      <a:pt x="5189" y="8674"/>
                      <a:pt x="5245" y="8611"/>
                      <a:pt x="5245" y="8549"/>
                    </a:cubicBezTo>
                    <a:lnTo>
                      <a:pt x="6032" y="647"/>
                    </a:lnTo>
                    <a:cubicBezTo>
                      <a:pt x="6032" y="612"/>
                      <a:pt x="6014" y="577"/>
                      <a:pt x="5997" y="542"/>
                    </a:cubicBezTo>
                    <a:cubicBezTo>
                      <a:pt x="5980" y="508"/>
                      <a:pt x="5927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82;p15"/>
              <p:cNvSpPr/>
              <p:nvPr>
                <p:custDataLst>
                  <p:tags r:id="rId10"/>
                </p:custDataLst>
              </p:nvPr>
            </p:nvSpPr>
            <p:spPr>
              <a:xfrm rot="1647796">
                <a:off x="8995" y="2713"/>
                <a:ext cx="176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5280" extrusionOk="0">
                    <a:moveTo>
                      <a:pt x="473" y="0"/>
                    </a:moveTo>
                    <a:lnTo>
                      <a:pt x="1" y="4965"/>
                    </a:lnTo>
                    <a:lnTo>
                      <a:pt x="3008" y="5262"/>
                    </a:lnTo>
                    <a:lnTo>
                      <a:pt x="3183" y="5280"/>
                    </a:lnTo>
                    <a:lnTo>
                      <a:pt x="3672" y="315"/>
                    </a:lnTo>
                    <a:lnTo>
                      <a:pt x="473" y="0"/>
                    </a:ln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83;p15"/>
              <p:cNvSpPr/>
              <p:nvPr>
                <p:custDataLst>
                  <p:tags r:id="rId11"/>
                </p:custDataLst>
              </p:nvPr>
            </p:nvSpPr>
            <p:spPr>
              <a:xfrm rot="1647796">
                <a:off x="9007" y="2679"/>
                <a:ext cx="23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966" extrusionOk="0">
                    <a:moveTo>
                      <a:pt x="1" y="4965"/>
                    </a:moveTo>
                    <a:lnTo>
                      <a:pt x="1" y="4965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1" y="4965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84;p15"/>
              <p:cNvSpPr/>
              <p:nvPr>
                <p:custDataLst>
                  <p:tags r:id="rId12"/>
                </p:custDataLst>
              </p:nvPr>
            </p:nvSpPr>
            <p:spPr>
              <a:xfrm rot="1647796">
                <a:off x="9045" y="2678"/>
                <a:ext cx="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89" extrusionOk="0">
                    <a:moveTo>
                      <a:pt x="0" y="1889"/>
                    </a:moveTo>
                    <a:lnTo>
                      <a:pt x="0" y="1889"/>
                    </a:lnTo>
                    <a:lnTo>
                      <a:pt x="193" y="1"/>
                    </a:lnTo>
                    <a:cubicBezTo>
                      <a:pt x="193" y="1"/>
                      <a:pt x="193" y="1"/>
                      <a:pt x="193" y="1"/>
                    </a:cubicBezTo>
                    <a:lnTo>
                      <a:pt x="0" y="1889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85;p15"/>
              <p:cNvSpPr/>
              <p:nvPr>
                <p:custDataLst>
                  <p:tags r:id="rId13"/>
                </p:custDataLst>
              </p:nvPr>
            </p:nvSpPr>
            <p:spPr>
              <a:xfrm rot="1647796">
                <a:off x="9025" y="2756"/>
                <a:ext cx="0" cy="2"/>
              </a:xfrm>
              <a:custGeom>
                <a:avLst/>
                <a:gdLst/>
                <a:ahLst/>
                <a:cxnLst/>
                <a:rect l="l" t="t" r="r" b="b"/>
                <a:pathLst>
                  <a:path w="1" h="54" extrusionOk="0">
                    <a:moveTo>
                      <a:pt x="0" y="53"/>
                    </a:moveTo>
                    <a:lnTo>
                      <a:pt x="0" y="5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86;p15"/>
              <p:cNvSpPr/>
              <p:nvPr>
                <p:custDataLst>
                  <p:tags r:id="rId14"/>
                </p:custDataLst>
              </p:nvPr>
            </p:nvSpPr>
            <p:spPr>
              <a:xfrm rot="1647796">
                <a:off x="8973" y="2759"/>
                <a:ext cx="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885" extrusionOk="0">
                    <a:moveTo>
                      <a:pt x="1" y="2885"/>
                    </a:moveTo>
                    <a:lnTo>
                      <a:pt x="1" y="288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1" y="2885"/>
                    </a:lnTo>
                    <a:close/>
                  </a:path>
                </a:pathLst>
              </a:custGeom>
              <a:solidFill>
                <a:srgbClr val="26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87;p15"/>
              <p:cNvSpPr/>
              <p:nvPr>
                <p:custDataLst>
                  <p:tags r:id="rId15"/>
                </p:custDataLst>
              </p:nvPr>
            </p:nvSpPr>
            <p:spPr>
              <a:xfrm rot="1647796">
                <a:off x="9020" y="2757"/>
                <a:ext cx="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36" h="298" extrusionOk="0">
                    <a:moveTo>
                      <a:pt x="1" y="297"/>
                    </a:moveTo>
                    <a:lnTo>
                      <a:pt x="1" y="29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" y="297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89;p15"/>
              <p:cNvSpPr/>
              <p:nvPr>
                <p:custDataLst>
                  <p:tags r:id="rId16"/>
                </p:custDataLst>
              </p:nvPr>
            </p:nvSpPr>
            <p:spPr>
              <a:xfrm rot="1647796">
                <a:off x="8997" y="2664"/>
                <a:ext cx="3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5263" extrusionOk="0">
                    <a:moveTo>
                      <a:pt x="648" y="0"/>
                    </a:moveTo>
                    <a:cubicBezTo>
                      <a:pt x="578" y="0"/>
                      <a:pt x="508" y="53"/>
                      <a:pt x="508" y="123"/>
                    </a:cubicBezTo>
                    <a:lnTo>
                      <a:pt x="315" y="2011"/>
                    </a:lnTo>
                    <a:lnTo>
                      <a:pt x="315" y="2063"/>
                    </a:lnTo>
                    <a:lnTo>
                      <a:pt x="281" y="2360"/>
                    </a:lnTo>
                    <a:lnTo>
                      <a:pt x="1" y="5245"/>
                    </a:lnTo>
                    <a:lnTo>
                      <a:pt x="298" y="5262"/>
                    </a:lnTo>
                    <a:lnTo>
                      <a:pt x="770" y="297"/>
                    </a:lnTo>
                    <a:lnTo>
                      <a:pt x="805" y="18"/>
                    </a:lnTo>
                    <a:lnTo>
                      <a:pt x="665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90;p15"/>
              <p:cNvSpPr/>
              <p:nvPr>
                <p:custDataLst>
                  <p:tags r:id="rId17"/>
                </p:custDataLst>
              </p:nvPr>
            </p:nvSpPr>
            <p:spPr>
              <a:xfrm rot="1647796">
                <a:off x="7797" y="2929"/>
                <a:ext cx="2152" cy="1998"/>
              </a:xfrm>
              <a:custGeom>
                <a:avLst/>
                <a:gdLst/>
                <a:ahLst/>
                <a:cxnLst/>
                <a:rect l="l" t="t" r="r" b="b"/>
                <a:pathLst>
                  <a:path w="44981" h="44266" extrusionOk="0">
                    <a:moveTo>
                      <a:pt x="4601" y="0"/>
                    </a:moveTo>
                    <a:cubicBezTo>
                      <a:pt x="4210" y="0"/>
                      <a:pt x="3880" y="287"/>
                      <a:pt x="3847" y="667"/>
                    </a:cubicBezTo>
                    <a:lnTo>
                      <a:pt x="36" y="39476"/>
                    </a:lnTo>
                    <a:cubicBezTo>
                      <a:pt x="1" y="39895"/>
                      <a:pt x="298" y="40262"/>
                      <a:pt x="717" y="40297"/>
                    </a:cubicBezTo>
                    <a:lnTo>
                      <a:pt x="41029" y="44265"/>
                    </a:lnTo>
                    <a:lnTo>
                      <a:pt x="44980" y="3954"/>
                    </a:lnTo>
                    <a:lnTo>
                      <a:pt x="4668" y="3"/>
                    </a:lnTo>
                    <a:cubicBezTo>
                      <a:pt x="4646" y="1"/>
                      <a:pt x="4623" y="0"/>
                      <a:pt x="4601" y="0"/>
                    </a:cubicBez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91;p15"/>
              <p:cNvSpPr/>
              <p:nvPr>
                <p:custDataLst>
                  <p:tags r:id="rId18"/>
                </p:custDataLst>
              </p:nvPr>
            </p:nvSpPr>
            <p:spPr>
              <a:xfrm rot="1647796">
                <a:off x="7791" y="2922"/>
                <a:ext cx="2165" cy="2012"/>
              </a:xfrm>
              <a:custGeom>
                <a:avLst/>
                <a:gdLst/>
                <a:ahLst/>
                <a:cxnLst/>
                <a:rect l="l" t="t" r="r" b="b"/>
                <a:pathLst>
                  <a:path w="45260" h="44561" extrusionOk="0">
                    <a:moveTo>
                      <a:pt x="4773" y="298"/>
                    </a:moveTo>
                    <a:lnTo>
                      <a:pt x="44945" y="4248"/>
                    </a:lnTo>
                    <a:lnTo>
                      <a:pt x="41027" y="44249"/>
                    </a:lnTo>
                    <a:lnTo>
                      <a:pt x="41027" y="44249"/>
                    </a:lnTo>
                    <a:lnTo>
                      <a:pt x="839" y="40312"/>
                    </a:lnTo>
                    <a:cubicBezTo>
                      <a:pt x="542" y="40277"/>
                      <a:pt x="298" y="40015"/>
                      <a:pt x="298" y="39701"/>
                    </a:cubicBezTo>
                    <a:lnTo>
                      <a:pt x="298" y="39648"/>
                    </a:lnTo>
                    <a:lnTo>
                      <a:pt x="4108" y="840"/>
                    </a:lnTo>
                    <a:cubicBezTo>
                      <a:pt x="4143" y="542"/>
                      <a:pt x="4406" y="298"/>
                      <a:pt x="4720" y="298"/>
                    </a:cubicBezTo>
                    <a:close/>
                    <a:moveTo>
                      <a:pt x="4720" y="1"/>
                    </a:moveTo>
                    <a:cubicBezTo>
                      <a:pt x="4248" y="1"/>
                      <a:pt x="3864" y="350"/>
                      <a:pt x="3811" y="822"/>
                    </a:cubicBezTo>
                    <a:lnTo>
                      <a:pt x="0" y="39613"/>
                    </a:lnTo>
                    <a:cubicBezTo>
                      <a:pt x="0" y="39648"/>
                      <a:pt x="0" y="39683"/>
                      <a:pt x="0" y="39701"/>
                    </a:cubicBezTo>
                    <a:cubicBezTo>
                      <a:pt x="0" y="40173"/>
                      <a:pt x="350" y="40557"/>
                      <a:pt x="822" y="40610"/>
                    </a:cubicBezTo>
                    <a:lnTo>
                      <a:pt x="41134" y="44560"/>
                    </a:lnTo>
                    <a:cubicBezTo>
                      <a:pt x="41186" y="44560"/>
                      <a:pt x="41221" y="44560"/>
                      <a:pt x="41256" y="44525"/>
                    </a:cubicBezTo>
                    <a:cubicBezTo>
                      <a:pt x="41274" y="44508"/>
                      <a:pt x="41291" y="44473"/>
                      <a:pt x="41309" y="44420"/>
                    </a:cubicBezTo>
                    <a:lnTo>
                      <a:pt x="45260" y="4126"/>
                    </a:lnTo>
                    <a:cubicBezTo>
                      <a:pt x="45260" y="4091"/>
                      <a:pt x="45242" y="4039"/>
                      <a:pt x="45225" y="4021"/>
                    </a:cubicBezTo>
                    <a:cubicBezTo>
                      <a:pt x="45207" y="3986"/>
                      <a:pt x="45155" y="3969"/>
                      <a:pt x="45120" y="3969"/>
                    </a:cubicBez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92;p15"/>
              <p:cNvSpPr/>
              <p:nvPr>
                <p:custDataLst>
                  <p:tags r:id="rId19"/>
                </p:custDataLst>
              </p:nvPr>
            </p:nvSpPr>
            <p:spPr>
              <a:xfrm rot="1647796">
                <a:off x="9457" y="3974"/>
                <a:ext cx="2154" cy="2000"/>
              </a:xfrm>
              <a:custGeom>
                <a:avLst/>
                <a:gdLst/>
                <a:ahLst/>
                <a:cxnLst/>
                <a:rect l="l" t="t" r="r" b="b"/>
                <a:pathLst>
                  <a:path w="45016" h="44300" extrusionOk="0">
                    <a:moveTo>
                      <a:pt x="3952" y="1"/>
                    </a:moveTo>
                    <a:lnTo>
                      <a:pt x="1" y="40295"/>
                    </a:lnTo>
                    <a:lnTo>
                      <a:pt x="40715" y="44298"/>
                    </a:lnTo>
                    <a:cubicBezTo>
                      <a:pt x="40725" y="44299"/>
                      <a:pt x="40735" y="44300"/>
                      <a:pt x="40744" y="44300"/>
                    </a:cubicBezTo>
                    <a:cubicBezTo>
                      <a:pt x="40925" y="44300"/>
                      <a:pt x="41083" y="44149"/>
                      <a:pt x="41100" y="43966"/>
                    </a:cubicBezTo>
                    <a:lnTo>
                      <a:pt x="44980" y="4388"/>
                    </a:lnTo>
                    <a:cubicBezTo>
                      <a:pt x="45015" y="4196"/>
                      <a:pt x="44858" y="4021"/>
                      <a:pt x="44666" y="3986"/>
                    </a:cubicBezTo>
                    <a:lnTo>
                      <a:pt x="395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93;p15"/>
              <p:cNvSpPr/>
              <p:nvPr>
                <p:custDataLst>
                  <p:tags r:id="rId20"/>
                </p:custDataLst>
              </p:nvPr>
            </p:nvSpPr>
            <p:spPr>
              <a:xfrm rot="1647796">
                <a:off x="9450" y="3967"/>
                <a:ext cx="2167" cy="2013"/>
              </a:xfrm>
              <a:custGeom>
                <a:avLst/>
                <a:gdLst/>
                <a:ahLst/>
                <a:cxnLst/>
                <a:rect l="l" t="t" r="r" b="b"/>
                <a:pathLst>
                  <a:path w="45295" h="44596" extrusionOk="0">
                    <a:moveTo>
                      <a:pt x="4249" y="315"/>
                    </a:moveTo>
                    <a:lnTo>
                      <a:pt x="44805" y="4301"/>
                    </a:lnTo>
                    <a:cubicBezTo>
                      <a:pt x="44910" y="4318"/>
                      <a:pt x="44998" y="4406"/>
                      <a:pt x="44998" y="4510"/>
                    </a:cubicBezTo>
                    <a:lnTo>
                      <a:pt x="44998" y="4528"/>
                    </a:lnTo>
                    <a:lnTo>
                      <a:pt x="41117" y="44106"/>
                    </a:lnTo>
                    <a:cubicBezTo>
                      <a:pt x="41099" y="44228"/>
                      <a:pt x="41012" y="44298"/>
                      <a:pt x="40907" y="44298"/>
                    </a:cubicBezTo>
                    <a:lnTo>
                      <a:pt x="40872" y="44298"/>
                    </a:lnTo>
                    <a:lnTo>
                      <a:pt x="315" y="40312"/>
                    </a:lnTo>
                    <a:lnTo>
                      <a:pt x="4249" y="315"/>
                    </a:lnTo>
                    <a:close/>
                    <a:moveTo>
                      <a:pt x="4126" y="0"/>
                    </a:moveTo>
                    <a:cubicBezTo>
                      <a:pt x="4039" y="0"/>
                      <a:pt x="3969" y="53"/>
                      <a:pt x="3969" y="140"/>
                    </a:cubicBezTo>
                    <a:lnTo>
                      <a:pt x="1" y="40435"/>
                    </a:lnTo>
                    <a:cubicBezTo>
                      <a:pt x="1" y="40522"/>
                      <a:pt x="53" y="40592"/>
                      <a:pt x="140" y="40609"/>
                    </a:cubicBezTo>
                    <a:lnTo>
                      <a:pt x="40855" y="44595"/>
                    </a:lnTo>
                    <a:lnTo>
                      <a:pt x="40907" y="44595"/>
                    </a:lnTo>
                    <a:cubicBezTo>
                      <a:pt x="41169" y="44595"/>
                      <a:pt x="41379" y="44403"/>
                      <a:pt x="41414" y="44141"/>
                    </a:cubicBezTo>
                    <a:lnTo>
                      <a:pt x="45295" y="4563"/>
                    </a:lnTo>
                    <a:lnTo>
                      <a:pt x="45295" y="4510"/>
                    </a:lnTo>
                    <a:cubicBezTo>
                      <a:pt x="45295" y="4248"/>
                      <a:pt x="45102" y="4021"/>
                      <a:pt x="44840" y="4004"/>
                    </a:cubicBezTo>
                    <a:lnTo>
                      <a:pt x="4126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94;p15"/>
              <p:cNvSpPr/>
              <p:nvPr>
                <p:custDataLst>
                  <p:tags r:id="rId21"/>
                </p:custDataLst>
              </p:nvPr>
            </p:nvSpPr>
            <p:spPr>
              <a:xfrm rot="1647796">
                <a:off x="7830" y="2937"/>
                <a:ext cx="2142" cy="1897"/>
              </a:xfrm>
              <a:custGeom>
                <a:avLst/>
                <a:gdLst/>
                <a:ahLst/>
                <a:cxnLst/>
                <a:rect l="l" t="t" r="r" b="b"/>
                <a:pathLst>
                  <a:path w="44771" h="42028" extrusionOk="0">
                    <a:moveTo>
                      <a:pt x="4391" y="0"/>
                    </a:moveTo>
                    <a:cubicBezTo>
                      <a:pt x="4000" y="0"/>
                      <a:pt x="3670" y="287"/>
                      <a:pt x="3637" y="667"/>
                    </a:cubicBezTo>
                    <a:lnTo>
                      <a:pt x="35" y="37255"/>
                    </a:lnTo>
                    <a:cubicBezTo>
                      <a:pt x="0" y="37658"/>
                      <a:pt x="298" y="38025"/>
                      <a:pt x="717" y="38077"/>
                    </a:cubicBezTo>
                    <a:lnTo>
                      <a:pt x="41047" y="42028"/>
                    </a:lnTo>
                    <a:lnTo>
                      <a:pt x="44770" y="3954"/>
                    </a:lnTo>
                    <a:lnTo>
                      <a:pt x="4458" y="3"/>
                    </a:lnTo>
                    <a:cubicBezTo>
                      <a:pt x="4436" y="1"/>
                      <a:pt x="4413" y="0"/>
                      <a:pt x="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95;p15"/>
              <p:cNvSpPr/>
              <p:nvPr>
                <p:custDataLst>
                  <p:tags r:id="rId22"/>
                </p:custDataLst>
              </p:nvPr>
            </p:nvSpPr>
            <p:spPr>
              <a:xfrm rot="1647796">
                <a:off x="7825" y="2931"/>
                <a:ext cx="2154" cy="1911"/>
              </a:xfrm>
              <a:custGeom>
                <a:avLst/>
                <a:gdLst/>
                <a:ahLst/>
                <a:cxnLst/>
                <a:rect l="l" t="t" r="r" b="b"/>
                <a:pathLst>
                  <a:path w="45033" h="42323" extrusionOk="0">
                    <a:moveTo>
                      <a:pt x="4546" y="298"/>
                    </a:moveTo>
                    <a:lnTo>
                      <a:pt x="44718" y="4248"/>
                    </a:lnTo>
                    <a:lnTo>
                      <a:pt x="41008" y="42029"/>
                    </a:lnTo>
                    <a:lnTo>
                      <a:pt x="41008" y="42029"/>
                    </a:lnTo>
                    <a:lnTo>
                      <a:pt x="840" y="38075"/>
                    </a:lnTo>
                    <a:cubicBezTo>
                      <a:pt x="525" y="38057"/>
                      <a:pt x="298" y="37778"/>
                      <a:pt x="298" y="37480"/>
                    </a:cubicBezTo>
                    <a:lnTo>
                      <a:pt x="298" y="37410"/>
                    </a:lnTo>
                    <a:lnTo>
                      <a:pt x="3881" y="840"/>
                    </a:lnTo>
                    <a:cubicBezTo>
                      <a:pt x="3916" y="525"/>
                      <a:pt x="4179" y="298"/>
                      <a:pt x="4493" y="298"/>
                    </a:cubicBezTo>
                    <a:close/>
                    <a:moveTo>
                      <a:pt x="4493" y="1"/>
                    </a:moveTo>
                    <a:cubicBezTo>
                      <a:pt x="4021" y="1"/>
                      <a:pt x="3637" y="350"/>
                      <a:pt x="3584" y="822"/>
                    </a:cubicBezTo>
                    <a:lnTo>
                      <a:pt x="1" y="37393"/>
                    </a:lnTo>
                    <a:cubicBezTo>
                      <a:pt x="1" y="37410"/>
                      <a:pt x="1" y="37445"/>
                      <a:pt x="1" y="37480"/>
                    </a:cubicBezTo>
                    <a:cubicBezTo>
                      <a:pt x="1" y="37935"/>
                      <a:pt x="350" y="38320"/>
                      <a:pt x="805" y="38372"/>
                    </a:cubicBezTo>
                    <a:lnTo>
                      <a:pt x="41134" y="42323"/>
                    </a:lnTo>
                    <a:cubicBezTo>
                      <a:pt x="41169" y="42323"/>
                      <a:pt x="41204" y="42323"/>
                      <a:pt x="41239" y="42288"/>
                    </a:cubicBezTo>
                    <a:cubicBezTo>
                      <a:pt x="41274" y="42270"/>
                      <a:pt x="41292" y="42235"/>
                      <a:pt x="41292" y="42200"/>
                    </a:cubicBezTo>
                    <a:lnTo>
                      <a:pt x="45033" y="4126"/>
                    </a:lnTo>
                    <a:cubicBezTo>
                      <a:pt x="45033" y="4091"/>
                      <a:pt x="45015" y="4056"/>
                      <a:pt x="44998" y="4021"/>
                    </a:cubicBezTo>
                    <a:cubicBezTo>
                      <a:pt x="44963" y="3986"/>
                      <a:pt x="44928" y="3969"/>
                      <a:pt x="44893" y="3969"/>
                    </a:cubicBezTo>
                    <a:lnTo>
                      <a:pt x="4581" y="18"/>
                    </a:lnTo>
                    <a:cubicBezTo>
                      <a:pt x="4546" y="1"/>
                      <a:pt x="4511" y="1"/>
                      <a:pt x="4493" y="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96;p15"/>
              <p:cNvSpPr/>
              <p:nvPr>
                <p:custDataLst>
                  <p:tags r:id="rId23"/>
                </p:custDataLst>
              </p:nvPr>
            </p:nvSpPr>
            <p:spPr>
              <a:xfrm rot="1647796">
                <a:off x="9490" y="3982"/>
                <a:ext cx="2144" cy="1899"/>
              </a:xfrm>
              <a:custGeom>
                <a:avLst/>
                <a:gdLst/>
                <a:ahLst/>
                <a:cxnLst/>
                <a:rect l="l" t="t" r="r" b="b"/>
                <a:pathLst>
                  <a:path w="44806" h="42063" extrusionOk="0">
                    <a:moveTo>
                      <a:pt x="3742" y="1"/>
                    </a:moveTo>
                    <a:lnTo>
                      <a:pt x="1" y="38075"/>
                    </a:lnTo>
                    <a:lnTo>
                      <a:pt x="40715" y="42061"/>
                    </a:lnTo>
                    <a:cubicBezTo>
                      <a:pt x="40727" y="42062"/>
                      <a:pt x="40738" y="42062"/>
                      <a:pt x="40750" y="42062"/>
                    </a:cubicBezTo>
                    <a:cubicBezTo>
                      <a:pt x="40944" y="42062"/>
                      <a:pt x="41100" y="41926"/>
                      <a:pt x="41117" y="41728"/>
                    </a:cubicBezTo>
                    <a:lnTo>
                      <a:pt x="44770" y="4388"/>
                    </a:lnTo>
                    <a:cubicBezTo>
                      <a:pt x="44805" y="4196"/>
                      <a:pt x="44648" y="4021"/>
                      <a:pt x="44456" y="3986"/>
                    </a:cubicBezTo>
                    <a:lnTo>
                      <a:pt x="374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97;p15"/>
              <p:cNvSpPr/>
              <p:nvPr>
                <p:custDataLst>
                  <p:tags r:id="rId24"/>
                </p:custDataLst>
              </p:nvPr>
            </p:nvSpPr>
            <p:spPr>
              <a:xfrm rot="1647796">
                <a:off x="9484" y="3976"/>
                <a:ext cx="2156" cy="1912"/>
              </a:xfrm>
              <a:custGeom>
                <a:avLst/>
                <a:gdLst/>
                <a:ahLst/>
                <a:cxnLst/>
                <a:rect l="l" t="t" r="r" b="b"/>
                <a:pathLst>
                  <a:path w="45068" h="42361" extrusionOk="0">
                    <a:moveTo>
                      <a:pt x="4022" y="301"/>
                    </a:moveTo>
                    <a:lnTo>
                      <a:pt x="44578" y="4287"/>
                    </a:lnTo>
                    <a:cubicBezTo>
                      <a:pt x="44683" y="4287"/>
                      <a:pt x="44771" y="4392"/>
                      <a:pt x="44771" y="4496"/>
                    </a:cubicBezTo>
                    <a:lnTo>
                      <a:pt x="44771" y="4514"/>
                    </a:lnTo>
                    <a:lnTo>
                      <a:pt x="41117" y="41871"/>
                    </a:lnTo>
                    <a:cubicBezTo>
                      <a:pt x="41100" y="41976"/>
                      <a:pt x="40995" y="42064"/>
                      <a:pt x="40890" y="42064"/>
                    </a:cubicBezTo>
                    <a:lnTo>
                      <a:pt x="40872" y="42064"/>
                    </a:lnTo>
                    <a:lnTo>
                      <a:pt x="298" y="38078"/>
                    </a:lnTo>
                    <a:lnTo>
                      <a:pt x="4022" y="301"/>
                    </a:lnTo>
                    <a:close/>
                    <a:moveTo>
                      <a:pt x="3866" y="0"/>
                    </a:moveTo>
                    <a:cubicBezTo>
                      <a:pt x="3795" y="0"/>
                      <a:pt x="3742" y="50"/>
                      <a:pt x="3742" y="126"/>
                    </a:cubicBezTo>
                    <a:lnTo>
                      <a:pt x="1" y="38200"/>
                    </a:lnTo>
                    <a:cubicBezTo>
                      <a:pt x="1" y="38270"/>
                      <a:pt x="53" y="38340"/>
                      <a:pt x="141" y="38358"/>
                    </a:cubicBezTo>
                    <a:lnTo>
                      <a:pt x="40837" y="42343"/>
                    </a:lnTo>
                    <a:lnTo>
                      <a:pt x="40890" y="42361"/>
                    </a:lnTo>
                    <a:cubicBezTo>
                      <a:pt x="41152" y="42361"/>
                      <a:pt x="41379" y="42151"/>
                      <a:pt x="41397" y="41889"/>
                    </a:cubicBezTo>
                    <a:lnTo>
                      <a:pt x="45068" y="4549"/>
                    </a:lnTo>
                    <a:lnTo>
                      <a:pt x="45068" y="4496"/>
                    </a:lnTo>
                    <a:cubicBezTo>
                      <a:pt x="45068" y="4234"/>
                      <a:pt x="44875" y="4024"/>
                      <a:pt x="44613" y="3990"/>
                    </a:cubicBezTo>
                    <a:lnTo>
                      <a:pt x="3899" y="4"/>
                    </a:lnTo>
                    <a:cubicBezTo>
                      <a:pt x="3888" y="2"/>
                      <a:pt x="3877" y="0"/>
                      <a:pt x="386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98;p15"/>
              <p:cNvSpPr/>
              <p:nvPr>
                <p:custDataLst>
                  <p:tags r:id="rId25"/>
                </p:custDataLst>
              </p:nvPr>
            </p:nvSpPr>
            <p:spPr>
              <a:xfrm rot="1647796">
                <a:off x="9498" y="4003"/>
                <a:ext cx="2088" cy="1835"/>
              </a:xfrm>
              <a:custGeom>
                <a:avLst/>
                <a:gdLst/>
                <a:ahLst/>
                <a:cxnLst/>
                <a:rect l="l" t="t" r="r" b="b"/>
                <a:pathLst>
                  <a:path w="43635" h="40653" extrusionOk="0">
                    <a:moveTo>
                      <a:pt x="4586" y="0"/>
                    </a:moveTo>
                    <a:cubicBezTo>
                      <a:pt x="4016" y="0"/>
                      <a:pt x="3528" y="422"/>
                      <a:pt x="3462" y="1001"/>
                    </a:cubicBezTo>
                    <a:lnTo>
                      <a:pt x="53" y="35719"/>
                    </a:lnTo>
                    <a:cubicBezTo>
                      <a:pt x="1" y="36331"/>
                      <a:pt x="438" y="36872"/>
                      <a:pt x="1050" y="36925"/>
                    </a:cubicBezTo>
                    <a:lnTo>
                      <a:pt x="38949" y="40648"/>
                    </a:lnTo>
                    <a:cubicBezTo>
                      <a:pt x="38982" y="40651"/>
                      <a:pt x="39016" y="40653"/>
                      <a:pt x="39048" y="40653"/>
                    </a:cubicBezTo>
                    <a:cubicBezTo>
                      <a:pt x="39619" y="40653"/>
                      <a:pt x="40107" y="40230"/>
                      <a:pt x="40173" y="39652"/>
                    </a:cubicBezTo>
                    <a:lnTo>
                      <a:pt x="43582" y="4934"/>
                    </a:lnTo>
                    <a:cubicBezTo>
                      <a:pt x="43634" y="4322"/>
                      <a:pt x="43180" y="3780"/>
                      <a:pt x="42568" y="3728"/>
                    </a:cubicBezTo>
                    <a:lnTo>
                      <a:pt x="4686" y="4"/>
                    </a:lnTo>
                    <a:cubicBezTo>
                      <a:pt x="4652" y="2"/>
                      <a:pt x="4619" y="0"/>
                      <a:pt x="4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99;p15"/>
              <p:cNvSpPr/>
              <p:nvPr>
                <p:custDataLst>
                  <p:tags r:id="rId26"/>
                </p:custDataLst>
              </p:nvPr>
            </p:nvSpPr>
            <p:spPr>
              <a:xfrm rot="1647796">
                <a:off x="9494" y="3996"/>
                <a:ext cx="2096" cy="1849"/>
              </a:xfrm>
              <a:custGeom>
                <a:avLst/>
                <a:gdLst/>
                <a:ahLst/>
                <a:cxnLst/>
                <a:rect l="l" t="t" r="r" b="b"/>
                <a:pathLst>
                  <a:path w="43809" h="40959" extrusionOk="0">
                    <a:moveTo>
                      <a:pt x="4755" y="297"/>
                    </a:moveTo>
                    <a:lnTo>
                      <a:pt x="42655" y="4021"/>
                    </a:lnTo>
                    <a:cubicBezTo>
                      <a:pt x="43144" y="4073"/>
                      <a:pt x="43529" y="4493"/>
                      <a:pt x="43529" y="4982"/>
                    </a:cubicBezTo>
                    <a:cubicBezTo>
                      <a:pt x="43529" y="5017"/>
                      <a:pt x="43529" y="5052"/>
                      <a:pt x="43511" y="5087"/>
                    </a:cubicBezTo>
                    <a:lnTo>
                      <a:pt x="40102" y="39787"/>
                    </a:lnTo>
                    <a:cubicBezTo>
                      <a:pt x="40067" y="40294"/>
                      <a:pt x="39648" y="40662"/>
                      <a:pt x="39141" y="40662"/>
                    </a:cubicBezTo>
                    <a:lnTo>
                      <a:pt x="39054" y="40662"/>
                    </a:lnTo>
                    <a:lnTo>
                      <a:pt x="1154" y="36938"/>
                    </a:lnTo>
                    <a:cubicBezTo>
                      <a:pt x="665" y="36886"/>
                      <a:pt x="280" y="36466"/>
                      <a:pt x="280" y="35977"/>
                    </a:cubicBezTo>
                    <a:cubicBezTo>
                      <a:pt x="280" y="35942"/>
                      <a:pt x="280" y="35907"/>
                      <a:pt x="297" y="35872"/>
                    </a:cubicBezTo>
                    <a:lnTo>
                      <a:pt x="3689" y="1171"/>
                    </a:lnTo>
                    <a:cubicBezTo>
                      <a:pt x="3741" y="682"/>
                      <a:pt x="4161" y="297"/>
                      <a:pt x="4650" y="297"/>
                    </a:cubicBezTo>
                    <a:close/>
                    <a:moveTo>
                      <a:pt x="4650" y="0"/>
                    </a:moveTo>
                    <a:cubicBezTo>
                      <a:pt x="4021" y="0"/>
                      <a:pt x="3462" y="490"/>
                      <a:pt x="3409" y="1136"/>
                    </a:cubicBezTo>
                    <a:lnTo>
                      <a:pt x="0" y="35854"/>
                    </a:lnTo>
                    <a:cubicBezTo>
                      <a:pt x="0" y="35889"/>
                      <a:pt x="0" y="35942"/>
                      <a:pt x="0" y="35977"/>
                    </a:cubicBezTo>
                    <a:cubicBezTo>
                      <a:pt x="0" y="36623"/>
                      <a:pt x="472" y="37165"/>
                      <a:pt x="1137" y="37235"/>
                    </a:cubicBezTo>
                    <a:lnTo>
                      <a:pt x="39019" y="40941"/>
                    </a:lnTo>
                    <a:cubicBezTo>
                      <a:pt x="39071" y="40959"/>
                      <a:pt x="39106" y="40959"/>
                      <a:pt x="39141" y="40959"/>
                    </a:cubicBezTo>
                    <a:cubicBezTo>
                      <a:pt x="39788" y="40959"/>
                      <a:pt x="40330" y="40469"/>
                      <a:pt x="40400" y="39822"/>
                    </a:cubicBezTo>
                    <a:lnTo>
                      <a:pt x="43808" y="5105"/>
                    </a:lnTo>
                    <a:cubicBezTo>
                      <a:pt x="43808" y="5070"/>
                      <a:pt x="43808" y="5035"/>
                      <a:pt x="43808" y="4982"/>
                    </a:cubicBezTo>
                    <a:cubicBezTo>
                      <a:pt x="43808" y="4353"/>
                      <a:pt x="43319" y="3794"/>
                      <a:pt x="42672" y="3741"/>
                    </a:cubicBezTo>
                    <a:lnTo>
                      <a:pt x="4773" y="18"/>
                    </a:lnTo>
                    <a:cubicBezTo>
                      <a:pt x="4738" y="18"/>
                      <a:pt x="4703" y="0"/>
                      <a:pt x="465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5;p15"/>
              <p:cNvSpPr/>
              <p:nvPr>
                <p:custDataLst>
                  <p:tags r:id="rId27"/>
                </p:custDataLst>
              </p:nvPr>
            </p:nvSpPr>
            <p:spPr>
              <a:xfrm rot="1647796">
                <a:off x="8709" y="249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72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BCF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6;p15"/>
              <p:cNvSpPr/>
              <p:nvPr>
                <p:custDataLst>
                  <p:tags r:id="rId28"/>
                </p:custDataLst>
              </p:nvPr>
            </p:nvSpPr>
            <p:spPr>
              <a:xfrm rot="1647796">
                <a:off x="8703" y="2483"/>
                <a:ext cx="288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675" extrusionOk="0">
                    <a:moveTo>
                      <a:pt x="1049" y="315"/>
                    </a:moveTo>
                    <a:lnTo>
                      <a:pt x="5703" y="772"/>
                    </a:lnTo>
                    <a:lnTo>
                      <a:pt x="5703" y="772"/>
                    </a:lnTo>
                    <a:lnTo>
                      <a:pt x="4965" y="8374"/>
                    </a:lnTo>
                    <a:lnTo>
                      <a:pt x="298" y="7920"/>
                    </a:lnTo>
                    <a:lnTo>
                      <a:pt x="1049" y="315"/>
                    </a:lnTo>
                    <a:close/>
                    <a:moveTo>
                      <a:pt x="927" y="1"/>
                    </a:moveTo>
                    <a:cubicBezTo>
                      <a:pt x="857" y="1"/>
                      <a:pt x="787" y="53"/>
                      <a:pt x="770" y="141"/>
                    </a:cubicBezTo>
                    <a:lnTo>
                      <a:pt x="0" y="8042"/>
                    </a:lnTo>
                    <a:cubicBezTo>
                      <a:pt x="0" y="8077"/>
                      <a:pt x="0" y="8112"/>
                      <a:pt x="35" y="8147"/>
                    </a:cubicBezTo>
                    <a:cubicBezTo>
                      <a:pt x="53" y="8164"/>
                      <a:pt x="88" y="8182"/>
                      <a:pt x="123" y="8199"/>
                    </a:cubicBezTo>
                    <a:lnTo>
                      <a:pt x="5070" y="8671"/>
                    </a:lnTo>
                    <a:cubicBezTo>
                      <a:pt x="5081" y="8674"/>
                      <a:pt x="5092" y="8675"/>
                      <a:pt x="5103" y="8675"/>
                    </a:cubicBezTo>
                    <a:cubicBezTo>
                      <a:pt x="5174" y="8675"/>
                      <a:pt x="5227" y="8625"/>
                      <a:pt x="5227" y="8549"/>
                    </a:cubicBezTo>
                    <a:lnTo>
                      <a:pt x="6014" y="648"/>
                    </a:lnTo>
                    <a:cubicBezTo>
                      <a:pt x="6014" y="613"/>
                      <a:pt x="5997" y="578"/>
                      <a:pt x="5979" y="543"/>
                    </a:cubicBezTo>
                    <a:cubicBezTo>
                      <a:pt x="5962" y="508"/>
                      <a:pt x="5927" y="490"/>
                      <a:pt x="5874" y="490"/>
                    </a:cubicBezTo>
                    <a:lnTo>
                      <a:pt x="927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7;p15"/>
              <p:cNvSpPr/>
              <p:nvPr>
                <p:custDataLst>
                  <p:tags r:id="rId29"/>
                </p:custDataLst>
              </p:nvPr>
            </p:nvSpPr>
            <p:spPr>
              <a:xfrm rot="1647796">
                <a:off x="8662" y="2779"/>
                <a:ext cx="22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701" extrusionOk="0">
                    <a:moveTo>
                      <a:pt x="17" y="1"/>
                    </a:moveTo>
                    <a:lnTo>
                      <a:pt x="0" y="246"/>
                    </a:lnTo>
                    <a:lnTo>
                      <a:pt x="4615" y="700"/>
                    </a:lnTo>
                    <a:lnTo>
                      <a:pt x="4633" y="595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8;p15"/>
              <p:cNvSpPr/>
              <p:nvPr>
                <p:custDataLst>
                  <p:tags r:id="rId30"/>
                </p:custDataLst>
              </p:nvPr>
            </p:nvSpPr>
            <p:spPr>
              <a:xfrm rot="1647796">
                <a:off x="8677" y="2730"/>
                <a:ext cx="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46" extrusionOk="0">
                    <a:moveTo>
                      <a:pt x="18" y="1"/>
                    </a:moveTo>
                    <a:lnTo>
                      <a:pt x="1" y="246"/>
                    </a:lnTo>
                    <a:lnTo>
                      <a:pt x="53" y="246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9;p15"/>
              <p:cNvSpPr/>
              <p:nvPr>
                <p:custDataLst>
                  <p:tags r:id="rId31"/>
                </p:custDataLst>
              </p:nvPr>
            </p:nvSpPr>
            <p:spPr>
              <a:xfrm rot="1647796">
                <a:off x="8665" y="2721"/>
                <a:ext cx="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1" extrusionOk="0">
                    <a:moveTo>
                      <a:pt x="18" y="1"/>
                    </a:moveTo>
                    <a:lnTo>
                      <a:pt x="0" y="281"/>
                    </a:lnTo>
                    <a:lnTo>
                      <a:pt x="53" y="28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20;p15"/>
              <p:cNvSpPr/>
              <p:nvPr>
                <p:custDataLst>
                  <p:tags r:id="rId32"/>
                </p:custDataLst>
              </p:nvPr>
            </p:nvSpPr>
            <p:spPr>
              <a:xfrm rot="1647796">
                <a:off x="8672" y="2712"/>
                <a:ext cx="4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28" extrusionOk="0">
                    <a:moveTo>
                      <a:pt x="88" y="1"/>
                    </a:moveTo>
                    <a:cubicBezTo>
                      <a:pt x="88" y="1"/>
                      <a:pt x="71" y="18"/>
                      <a:pt x="71" y="18"/>
                    </a:cubicBezTo>
                    <a:cubicBezTo>
                      <a:pt x="36" y="36"/>
                      <a:pt x="18" y="71"/>
                      <a:pt x="18" y="123"/>
                    </a:cubicBezTo>
                    <a:lnTo>
                      <a:pt x="1" y="228"/>
                    </a:lnTo>
                    <a:lnTo>
                      <a:pt x="71" y="228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21;p15"/>
              <p:cNvSpPr/>
              <p:nvPr>
                <p:custDataLst>
                  <p:tags r:id="rId33"/>
                </p:custDataLst>
              </p:nvPr>
            </p:nvSpPr>
            <p:spPr>
              <a:xfrm rot="1647796">
                <a:off x="8651" y="2766"/>
                <a:ext cx="2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1050" extrusionOk="0">
                    <a:moveTo>
                      <a:pt x="123" y="0"/>
                    </a:moveTo>
                    <a:cubicBezTo>
                      <a:pt x="106" y="0"/>
                      <a:pt x="71" y="0"/>
                      <a:pt x="53" y="18"/>
                    </a:cubicBezTo>
                    <a:lnTo>
                      <a:pt x="36" y="245"/>
                    </a:lnTo>
                    <a:lnTo>
                      <a:pt x="1" y="525"/>
                    </a:lnTo>
                    <a:lnTo>
                      <a:pt x="246" y="560"/>
                    </a:lnTo>
                    <a:lnTo>
                      <a:pt x="263" y="315"/>
                    </a:lnTo>
                    <a:lnTo>
                      <a:pt x="315" y="315"/>
                    </a:lnTo>
                    <a:lnTo>
                      <a:pt x="350" y="35"/>
                    </a:lnTo>
                    <a:lnTo>
                      <a:pt x="141" y="0"/>
                    </a:lnTo>
                    <a:close/>
                    <a:moveTo>
                      <a:pt x="5000" y="630"/>
                    </a:moveTo>
                    <a:lnTo>
                      <a:pt x="4948" y="1014"/>
                    </a:lnTo>
                    <a:lnTo>
                      <a:pt x="5210" y="1049"/>
                    </a:lnTo>
                    <a:lnTo>
                      <a:pt x="5228" y="804"/>
                    </a:lnTo>
                    <a:cubicBezTo>
                      <a:pt x="5228" y="717"/>
                      <a:pt x="5175" y="665"/>
                      <a:pt x="5088" y="647"/>
                    </a:cubicBezTo>
                    <a:lnTo>
                      <a:pt x="5000" y="63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2;p15"/>
              <p:cNvSpPr/>
              <p:nvPr>
                <p:custDataLst>
                  <p:tags r:id="rId34"/>
                </p:custDataLst>
              </p:nvPr>
            </p:nvSpPr>
            <p:spPr>
              <a:xfrm rot="1647796">
                <a:off x="8666" y="2769"/>
                <a:ext cx="22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80" extrusionOk="0">
                    <a:moveTo>
                      <a:pt x="35" y="0"/>
                    </a:moveTo>
                    <a:lnTo>
                      <a:pt x="0" y="280"/>
                    </a:lnTo>
                    <a:lnTo>
                      <a:pt x="4616" y="874"/>
                    </a:lnTo>
                    <a:lnTo>
                      <a:pt x="4598" y="979"/>
                    </a:lnTo>
                    <a:lnTo>
                      <a:pt x="4633" y="979"/>
                    </a:lnTo>
                    <a:lnTo>
                      <a:pt x="4685" y="59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3;p15"/>
              <p:cNvSpPr/>
              <p:nvPr>
                <p:custDataLst>
                  <p:tags r:id="rId35"/>
                </p:custDataLst>
              </p:nvPr>
            </p:nvSpPr>
            <p:spPr>
              <a:xfrm rot="1647796">
                <a:off x="7916" y="2988"/>
                <a:ext cx="2046" cy="1836"/>
              </a:xfrm>
              <a:custGeom>
                <a:avLst/>
                <a:gdLst/>
                <a:ahLst/>
                <a:cxnLst/>
                <a:rect l="l" t="t" r="r" b="b"/>
                <a:pathLst>
                  <a:path w="42761" h="40657" extrusionOk="0">
                    <a:moveTo>
                      <a:pt x="3698" y="1"/>
                    </a:moveTo>
                    <a:cubicBezTo>
                      <a:pt x="3142" y="1"/>
                      <a:pt x="2654" y="423"/>
                      <a:pt x="2588" y="1002"/>
                    </a:cubicBezTo>
                    <a:lnTo>
                      <a:pt x="18" y="27171"/>
                    </a:lnTo>
                    <a:cubicBezTo>
                      <a:pt x="1" y="27433"/>
                      <a:pt x="71" y="27695"/>
                      <a:pt x="211" y="27905"/>
                    </a:cubicBezTo>
                    <a:cubicBezTo>
                      <a:pt x="1452" y="29688"/>
                      <a:pt x="2466" y="31699"/>
                      <a:pt x="3480" y="33604"/>
                    </a:cubicBezTo>
                    <a:cubicBezTo>
                      <a:pt x="4109" y="34775"/>
                      <a:pt x="4791" y="35912"/>
                      <a:pt x="5490" y="37030"/>
                    </a:cubicBezTo>
                    <a:cubicBezTo>
                      <a:pt x="5682" y="37310"/>
                      <a:pt x="5980" y="37502"/>
                      <a:pt x="6312" y="37537"/>
                    </a:cubicBezTo>
                    <a:lnTo>
                      <a:pt x="38093" y="40649"/>
                    </a:lnTo>
                    <a:cubicBezTo>
                      <a:pt x="38135" y="40654"/>
                      <a:pt x="38176" y="40656"/>
                      <a:pt x="38217" y="40656"/>
                    </a:cubicBezTo>
                    <a:cubicBezTo>
                      <a:pt x="38776" y="40656"/>
                      <a:pt x="39250" y="40224"/>
                      <a:pt x="39299" y="39670"/>
                    </a:cubicBezTo>
                    <a:lnTo>
                      <a:pt x="42708" y="4935"/>
                    </a:lnTo>
                    <a:cubicBezTo>
                      <a:pt x="42760" y="4323"/>
                      <a:pt x="42323" y="3799"/>
                      <a:pt x="41729" y="3729"/>
                    </a:cubicBezTo>
                    <a:lnTo>
                      <a:pt x="3794" y="5"/>
                    </a:lnTo>
                    <a:cubicBezTo>
                      <a:pt x="3762" y="2"/>
                      <a:pt x="3730" y="1"/>
                      <a:pt x="3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4;p15"/>
              <p:cNvSpPr/>
              <p:nvPr>
                <p:custDataLst>
                  <p:tags r:id="rId36"/>
                </p:custDataLst>
              </p:nvPr>
            </p:nvSpPr>
            <p:spPr>
              <a:xfrm rot="1647796">
                <a:off x="7910" y="2982"/>
                <a:ext cx="2057" cy="1848"/>
              </a:xfrm>
              <a:custGeom>
                <a:avLst/>
                <a:gdLst/>
                <a:ahLst/>
                <a:cxnLst/>
                <a:rect l="l" t="t" r="r" b="b"/>
                <a:pathLst>
                  <a:path w="42988" h="40942" extrusionOk="0">
                    <a:moveTo>
                      <a:pt x="3812" y="280"/>
                    </a:moveTo>
                    <a:cubicBezTo>
                      <a:pt x="3846" y="280"/>
                      <a:pt x="3881" y="280"/>
                      <a:pt x="3899" y="297"/>
                    </a:cubicBezTo>
                    <a:lnTo>
                      <a:pt x="41833" y="4003"/>
                    </a:lnTo>
                    <a:cubicBezTo>
                      <a:pt x="42323" y="4056"/>
                      <a:pt x="42690" y="4475"/>
                      <a:pt x="42690" y="4965"/>
                    </a:cubicBezTo>
                    <a:cubicBezTo>
                      <a:pt x="42690" y="4982"/>
                      <a:pt x="42690" y="5017"/>
                      <a:pt x="42690" y="5052"/>
                    </a:cubicBezTo>
                    <a:lnTo>
                      <a:pt x="39281" y="39788"/>
                    </a:lnTo>
                    <a:cubicBezTo>
                      <a:pt x="39229" y="40277"/>
                      <a:pt x="38809" y="40644"/>
                      <a:pt x="38320" y="40644"/>
                    </a:cubicBezTo>
                    <a:lnTo>
                      <a:pt x="38232" y="40644"/>
                    </a:lnTo>
                    <a:lnTo>
                      <a:pt x="6451" y="37533"/>
                    </a:lnTo>
                    <a:cubicBezTo>
                      <a:pt x="6154" y="37498"/>
                      <a:pt x="5892" y="37340"/>
                      <a:pt x="5734" y="37078"/>
                    </a:cubicBezTo>
                    <a:cubicBezTo>
                      <a:pt x="5035" y="35959"/>
                      <a:pt x="4353" y="34840"/>
                      <a:pt x="3742" y="33669"/>
                    </a:cubicBezTo>
                    <a:cubicBezTo>
                      <a:pt x="2728" y="31764"/>
                      <a:pt x="1696" y="29753"/>
                      <a:pt x="455" y="27953"/>
                    </a:cubicBezTo>
                    <a:cubicBezTo>
                      <a:pt x="350" y="27796"/>
                      <a:pt x="298" y="27603"/>
                      <a:pt x="298" y="27411"/>
                    </a:cubicBezTo>
                    <a:cubicBezTo>
                      <a:pt x="298" y="27393"/>
                      <a:pt x="298" y="27358"/>
                      <a:pt x="298" y="27324"/>
                    </a:cubicBezTo>
                    <a:lnTo>
                      <a:pt x="2868" y="1137"/>
                    </a:lnTo>
                    <a:cubicBezTo>
                      <a:pt x="2902" y="647"/>
                      <a:pt x="3322" y="280"/>
                      <a:pt x="3812" y="280"/>
                    </a:cubicBezTo>
                    <a:close/>
                    <a:moveTo>
                      <a:pt x="3812" y="0"/>
                    </a:moveTo>
                    <a:cubicBezTo>
                      <a:pt x="3182" y="0"/>
                      <a:pt x="2640" y="472"/>
                      <a:pt x="2570" y="1119"/>
                    </a:cubicBezTo>
                    <a:lnTo>
                      <a:pt x="1" y="27289"/>
                    </a:lnTo>
                    <a:cubicBezTo>
                      <a:pt x="1" y="27341"/>
                      <a:pt x="1" y="27376"/>
                      <a:pt x="1" y="27411"/>
                    </a:cubicBezTo>
                    <a:cubicBezTo>
                      <a:pt x="1" y="27673"/>
                      <a:pt x="70" y="27918"/>
                      <a:pt x="228" y="28128"/>
                    </a:cubicBezTo>
                    <a:cubicBezTo>
                      <a:pt x="1452" y="29893"/>
                      <a:pt x="2465" y="31904"/>
                      <a:pt x="3479" y="33809"/>
                    </a:cubicBezTo>
                    <a:cubicBezTo>
                      <a:pt x="4091" y="34980"/>
                      <a:pt x="4790" y="36117"/>
                      <a:pt x="5490" y="37235"/>
                    </a:cubicBezTo>
                    <a:cubicBezTo>
                      <a:pt x="5699" y="37568"/>
                      <a:pt x="6049" y="37777"/>
                      <a:pt x="6434" y="37812"/>
                    </a:cubicBezTo>
                    <a:lnTo>
                      <a:pt x="38197" y="40941"/>
                    </a:lnTo>
                    <a:lnTo>
                      <a:pt x="38320" y="40941"/>
                    </a:lnTo>
                    <a:cubicBezTo>
                      <a:pt x="38966" y="40941"/>
                      <a:pt x="39508" y="40452"/>
                      <a:pt x="39561" y="39823"/>
                    </a:cubicBezTo>
                    <a:lnTo>
                      <a:pt x="42970" y="5087"/>
                    </a:lnTo>
                    <a:cubicBezTo>
                      <a:pt x="42987" y="5035"/>
                      <a:pt x="42987" y="5000"/>
                      <a:pt x="42987" y="4965"/>
                    </a:cubicBezTo>
                    <a:cubicBezTo>
                      <a:pt x="42987" y="4318"/>
                      <a:pt x="42498" y="3776"/>
                      <a:pt x="41851" y="3724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5;p15"/>
              <p:cNvSpPr/>
              <p:nvPr>
                <p:custDataLst>
                  <p:tags r:id="rId37"/>
                </p:custDataLst>
              </p:nvPr>
            </p:nvSpPr>
            <p:spPr>
              <a:xfrm rot="1647796">
                <a:off x="9036" y="2963"/>
                <a:ext cx="3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16" extrusionOk="0">
                    <a:moveTo>
                      <a:pt x="53" y="0"/>
                    </a:moveTo>
                    <a:lnTo>
                      <a:pt x="1" y="263"/>
                    </a:lnTo>
                    <a:lnTo>
                      <a:pt x="577" y="315"/>
                    </a:lnTo>
                    <a:lnTo>
                      <a:pt x="630" y="35"/>
                    </a:lnTo>
                    <a:lnTo>
                      <a:pt x="577" y="18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6;p15"/>
              <p:cNvSpPr/>
              <p:nvPr>
                <p:custDataLst>
                  <p:tags r:id="rId38"/>
                </p:custDataLst>
              </p:nvPr>
            </p:nvSpPr>
            <p:spPr>
              <a:xfrm rot="1647796">
                <a:off x="9064" y="2971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53" h="19" extrusionOk="0">
                    <a:moveTo>
                      <a:pt x="53" y="18"/>
                    </a:moveTo>
                    <a:lnTo>
                      <a:pt x="0" y="1"/>
                    </a:lnTo>
                    <a:lnTo>
                      <a:pt x="53" y="18"/>
                    </a:lnTo>
                    <a:lnTo>
                      <a:pt x="53" y="1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7;p15"/>
              <p:cNvSpPr/>
              <p:nvPr>
                <p:custDataLst>
                  <p:tags r:id="rId39"/>
                </p:custDataLst>
              </p:nvPr>
            </p:nvSpPr>
            <p:spPr>
              <a:xfrm rot="1647796">
                <a:off x="8985" y="2974"/>
                <a:ext cx="4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976" extrusionOk="0">
                    <a:moveTo>
                      <a:pt x="403" y="0"/>
                    </a:moveTo>
                    <a:lnTo>
                      <a:pt x="1" y="1906"/>
                    </a:lnTo>
                    <a:lnTo>
                      <a:pt x="630" y="1976"/>
                    </a:lnTo>
                    <a:lnTo>
                      <a:pt x="997" y="5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8;p15"/>
              <p:cNvSpPr/>
              <p:nvPr>
                <p:custDataLst>
                  <p:tags r:id="rId40"/>
                </p:custDataLst>
              </p:nvPr>
            </p:nvSpPr>
            <p:spPr>
              <a:xfrm rot="1647796">
                <a:off x="9027" y="2972"/>
                <a:ext cx="3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33" extrusionOk="0">
                    <a:moveTo>
                      <a:pt x="71" y="1"/>
                    </a:moveTo>
                    <a:lnTo>
                      <a:pt x="1" y="280"/>
                    </a:lnTo>
                    <a:lnTo>
                      <a:pt x="595" y="333"/>
                    </a:lnTo>
                    <a:lnTo>
                      <a:pt x="647" y="53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9;p15"/>
              <p:cNvSpPr/>
              <p:nvPr>
                <p:custDataLst>
                  <p:tags r:id="rId41"/>
                </p:custDataLst>
              </p:nvPr>
            </p:nvSpPr>
            <p:spPr>
              <a:xfrm rot="1647796">
                <a:off x="9077" y="2964"/>
                <a:ext cx="8" cy="1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8" extrusionOk="0">
                    <a:moveTo>
                      <a:pt x="176" y="18"/>
                    </a:moveTo>
                    <a:lnTo>
                      <a:pt x="1" y="0"/>
                    </a:lnTo>
                    <a:lnTo>
                      <a:pt x="176" y="18"/>
                    </a:lnTo>
                    <a:lnTo>
                      <a:pt x="176" y="18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30;p15"/>
              <p:cNvSpPr/>
              <p:nvPr>
                <p:custDataLst>
                  <p:tags r:id="rId42"/>
                </p:custDataLst>
              </p:nvPr>
            </p:nvSpPr>
            <p:spPr>
              <a:xfrm rot="1647796">
                <a:off x="9084" y="2967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71" h="19" extrusionOk="0">
                    <a:moveTo>
                      <a:pt x="1" y="1"/>
                    </a:moveTo>
                    <a:lnTo>
                      <a:pt x="71" y="18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31;p15"/>
              <p:cNvSpPr/>
              <p:nvPr>
                <p:custDataLst>
                  <p:tags r:id="rId43"/>
                </p:custDataLst>
              </p:nvPr>
            </p:nvSpPr>
            <p:spPr>
              <a:xfrm rot="1647796">
                <a:off x="9071" y="2964"/>
                <a:ext cx="18" cy="2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6" extrusionOk="0">
                    <a:moveTo>
                      <a:pt x="0" y="0"/>
                    </a:moveTo>
                    <a:lnTo>
                      <a:pt x="368" y="35"/>
                    </a:lnTo>
                    <a:lnTo>
                      <a:pt x="298" y="1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2;p15"/>
              <p:cNvSpPr/>
              <p:nvPr>
                <p:custDataLst>
                  <p:tags r:id="rId44"/>
                </p:custDataLst>
              </p:nvPr>
            </p:nvSpPr>
            <p:spPr>
              <a:xfrm rot="1647796">
                <a:off x="9022" y="296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70" y="0"/>
                    </a:moveTo>
                    <a:lnTo>
                      <a:pt x="0" y="280"/>
                    </a:lnTo>
                    <a:lnTo>
                      <a:pt x="298" y="315"/>
                    </a:lnTo>
                    <a:lnTo>
                      <a:pt x="350" y="52"/>
                    </a:lnTo>
                    <a:lnTo>
                      <a:pt x="874" y="70"/>
                    </a:lnTo>
                    <a:lnTo>
                      <a:pt x="70" y="0"/>
                    </a:lnTo>
                    <a:close/>
                    <a:moveTo>
                      <a:pt x="927" y="87"/>
                    </a:moveTo>
                    <a:lnTo>
                      <a:pt x="874" y="367"/>
                    </a:lnTo>
                    <a:lnTo>
                      <a:pt x="1172" y="402"/>
                    </a:lnTo>
                    <a:lnTo>
                      <a:pt x="1224" y="105"/>
                    </a:lnTo>
                    <a:lnTo>
                      <a:pt x="927" y="87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3;p15"/>
              <p:cNvSpPr/>
              <p:nvPr>
                <p:custDataLst>
                  <p:tags r:id="rId45"/>
                </p:custDataLst>
              </p:nvPr>
            </p:nvSpPr>
            <p:spPr>
              <a:xfrm rot="1647796">
                <a:off x="9031" y="2951"/>
                <a:ext cx="58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368" extrusionOk="0">
                    <a:moveTo>
                      <a:pt x="53" y="1"/>
                    </a:moveTo>
                    <a:lnTo>
                      <a:pt x="0" y="263"/>
                    </a:lnTo>
                    <a:lnTo>
                      <a:pt x="804" y="333"/>
                    </a:lnTo>
                    <a:lnTo>
                      <a:pt x="857" y="350"/>
                    </a:lnTo>
                    <a:lnTo>
                      <a:pt x="1154" y="368"/>
                    </a:lnTo>
                    <a:lnTo>
                      <a:pt x="1207" y="88"/>
                    </a:lnTo>
                    <a:lnTo>
                      <a:pt x="839" y="53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4;p15"/>
              <p:cNvSpPr/>
              <p:nvPr>
                <p:custDataLst>
                  <p:tags r:id="rId46"/>
                </p:custDataLst>
              </p:nvPr>
            </p:nvSpPr>
            <p:spPr>
              <a:xfrm rot="1647796">
                <a:off x="8965" y="2972"/>
                <a:ext cx="80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2326" extrusionOk="0">
                    <a:moveTo>
                      <a:pt x="490" y="1"/>
                    </a:moveTo>
                    <a:lnTo>
                      <a:pt x="0" y="2186"/>
                    </a:lnTo>
                    <a:lnTo>
                      <a:pt x="175" y="2204"/>
                    </a:lnTo>
                    <a:lnTo>
                      <a:pt x="1242" y="2326"/>
                    </a:lnTo>
                    <a:lnTo>
                      <a:pt x="1661" y="106"/>
                    </a:lnTo>
                    <a:lnTo>
                      <a:pt x="1364" y="71"/>
                    </a:lnTo>
                    <a:lnTo>
                      <a:pt x="997" y="1994"/>
                    </a:lnTo>
                    <a:lnTo>
                      <a:pt x="368" y="1924"/>
                    </a:lnTo>
                    <a:lnTo>
                      <a:pt x="770" y="18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5;p15"/>
              <p:cNvSpPr/>
              <p:nvPr>
                <p:custDataLst>
                  <p:tags r:id="rId47"/>
                </p:custDataLst>
              </p:nvPr>
            </p:nvSpPr>
            <p:spPr>
              <a:xfrm rot="1647796">
                <a:off x="9013" y="297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53" y="1"/>
                    </a:moveTo>
                    <a:lnTo>
                      <a:pt x="1" y="298"/>
                    </a:lnTo>
                    <a:lnTo>
                      <a:pt x="281" y="315"/>
                    </a:lnTo>
                    <a:lnTo>
                      <a:pt x="351" y="36"/>
                    </a:lnTo>
                    <a:lnTo>
                      <a:pt x="53" y="1"/>
                    </a:lnTo>
                    <a:close/>
                    <a:moveTo>
                      <a:pt x="927" y="88"/>
                    </a:moveTo>
                    <a:lnTo>
                      <a:pt x="875" y="368"/>
                    </a:lnTo>
                    <a:lnTo>
                      <a:pt x="1172" y="403"/>
                    </a:lnTo>
                    <a:lnTo>
                      <a:pt x="1225" y="123"/>
                    </a:lnTo>
                    <a:lnTo>
                      <a:pt x="927" y="8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6;p15"/>
              <p:cNvSpPr/>
              <p:nvPr>
                <p:custDataLst>
                  <p:tags r:id="rId48"/>
                </p:custDataLst>
              </p:nvPr>
            </p:nvSpPr>
            <p:spPr>
              <a:xfrm rot="1647796">
                <a:off x="7790" y="3815"/>
                <a:ext cx="412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8619" h="9668" extrusionOk="0">
                    <a:moveTo>
                      <a:pt x="158" y="1"/>
                    </a:moveTo>
                    <a:lnTo>
                      <a:pt x="0" y="18"/>
                    </a:lnTo>
                    <a:lnTo>
                      <a:pt x="35" y="18"/>
                    </a:lnTo>
                    <a:lnTo>
                      <a:pt x="158" y="1"/>
                    </a:lnTo>
                    <a:close/>
                    <a:moveTo>
                      <a:pt x="175" y="141"/>
                    </a:moveTo>
                    <a:cubicBezTo>
                      <a:pt x="263" y="665"/>
                      <a:pt x="507" y="1382"/>
                      <a:pt x="875" y="2203"/>
                    </a:cubicBezTo>
                    <a:cubicBezTo>
                      <a:pt x="1259" y="3077"/>
                      <a:pt x="1766" y="4074"/>
                      <a:pt x="2308" y="5053"/>
                    </a:cubicBezTo>
                    <a:cubicBezTo>
                      <a:pt x="3374" y="6993"/>
                      <a:pt x="4528" y="8846"/>
                      <a:pt x="4983" y="9580"/>
                    </a:cubicBezTo>
                    <a:cubicBezTo>
                      <a:pt x="5000" y="9615"/>
                      <a:pt x="5035" y="9633"/>
                      <a:pt x="5053" y="9668"/>
                    </a:cubicBezTo>
                    <a:lnTo>
                      <a:pt x="8549" y="1941"/>
                    </a:lnTo>
                    <a:cubicBezTo>
                      <a:pt x="8601" y="1801"/>
                      <a:pt x="8619" y="1644"/>
                      <a:pt x="8619" y="1504"/>
                    </a:cubicBezTo>
                    <a:cubicBezTo>
                      <a:pt x="8619" y="1312"/>
                      <a:pt x="8566" y="1120"/>
                      <a:pt x="8479" y="997"/>
                    </a:cubicBezTo>
                    <a:cubicBezTo>
                      <a:pt x="8392" y="875"/>
                      <a:pt x="8252" y="787"/>
                      <a:pt x="8059" y="770"/>
                    </a:cubicBezTo>
                    <a:cubicBezTo>
                      <a:pt x="6941" y="683"/>
                      <a:pt x="5227" y="525"/>
                      <a:pt x="3672" y="385"/>
                    </a:cubicBezTo>
                    <a:cubicBezTo>
                      <a:pt x="2116" y="263"/>
                      <a:pt x="682" y="141"/>
                      <a:pt x="210" y="14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7;p15"/>
              <p:cNvSpPr/>
              <p:nvPr>
                <p:custDataLst>
                  <p:tags r:id="rId49"/>
                </p:custDataLst>
              </p:nvPr>
            </p:nvSpPr>
            <p:spPr>
              <a:xfrm rot="1647796">
                <a:off x="7782" y="3809"/>
                <a:ext cx="433" cy="455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10070" extrusionOk="0">
                    <a:moveTo>
                      <a:pt x="298" y="158"/>
                    </a:moveTo>
                    <a:lnTo>
                      <a:pt x="175" y="175"/>
                    </a:lnTo>
                    <a:lnTo>
                      <a:pt x="140" y="175"/>
                    </a:lnTo>
                    <a:lnTo>
                      <a:pt x="298" y="158"/>
                    </a:lnTo>
                    <a:close/>
                    <a:moveTo>
                      <a:pt x="350" y="298"/>
                    </a:moveTo>
                    <a:cubicBezTo>
                      <a:pt x="822" y="298"/>
                      <a:pt x="2256" y="420"/>
                      <a:pt x="3812" y="542"/>
                    </a:cubicBezTo>
                    <a:cubicBezTo>
                      <a:pt x="5367" y="682"/>
                      <a:pt x="7081" y="840"/>
                      <a:pt x="8199" y="927"/>
                    </a:cubicBezTo>
                    <a:cubicBezTo>
                      <a:pt x="8392" y="944"/>
                      <a:pt x="8532" y="1032"/>
                      <a:pt x="8619" y="1154"/>
                    </a:cubicBezTo>
                    <a:cubicBezTo>
                      <a:pt x="8706" y="1277"/>
                      <a:pt x="8759" y="1469"/>
                      <a:pt x="8759" y="1661"/>
                    </a:cubicBezTo>
                    <a:cubicBezTo>
                      <a:pt x="8759" y="1801"/>
                      <a:pt x="8741" y="1958"/>
                      <a:pt x="8689" y="2098"/>
                    </a:cubicBezTo>
                    <a:lnTo>
                      <a:pt x="5193" y="9825"/>
                    </a:lnTo>
                    <a:cubicBezTo>
                      <a:pt x="5175" y="9790"/>
                      <a:pt x="5140" y="9772"/>
                      <a:pt x="5123" y="9737"/>
                    </a:cubicBezTo>
                    <a:cubicBezTo>
                      <a:pt x="4668" y="9003"/>
                      <a:pt x="3514" y="7150"/>
                      <a:pt x="2448" y="5210"/>
                    </a:cubicBezTo>
                    <a:cubicBezTo>
                      <a:pt x="1906" y="4231"/>
                      <a:pt x="1399" y="3234"/>
                      <a:pt x="1015" y="2360"/>
                    </a:cubicBezTo>
                    <a:cubicBezTo>
                      <a:pt x="647" y="1539"/>
                      <a:pt x="403" y="822"/>
                      <a:pt x="315" y="298"/>
                    </a:cubicBezTo>
                    <a:close/>
                    <a:moveTo>
                      <a:pt x="333" y="0"/>
                    </a:moveTo>
                    <a:cubicBezTo>
                      <a:pt x="280" y="0"/>
                      <a:pt x="228" y="0"/>
                      <a:pt x="175" y="18"/>
                    </a:cubicBezTo>
                    <a:lnTo>
                      <a:pt x="106" y="18"/>
                    </a:lnTo>
                    <a:lnTo>
                      <a:pt x="53" y="53"/>
                    </a:lnTo>
                    <a:cubicBezTo>
                      <a:pt x="36" y="70"/>
                      <a:pt x="1" y="123"/>
                      <a:pt x="1" y="175"/>
                    </a:cubicBezTo>
                    <a:lnTo>
                      <a:pt x="1" y="193"/>
                    </a:lnTo>
                    <a:cubicBezTo>
                      <a:pt x="53" y="682"/>
                      <a:pt x="263" y="1329"/>
                      <a:pt x="578" y="2063"/>
                    </a:cubicBezTo>
                    <a:cubicBezTo>
                      <a:pt x="1399" y="3427"/>
                      <a:pt x="2133" y="4860"/>
                      <a:pt x="2868" y="6241"/>
                    </a:cubicBezTo>
                    <a:cubicBezTo>
                      <a:pt x="3479" y="7412"/>
                      <a:pt x="4161" y="8531"/>
                      <a:pt x="4860" y="9650"/>
                    </a:cubicBezTo>
                    <a:cubicBezTo>
                      <a:pt x="4983" y="9860"/>
                      <a:pt x="5175" y="10000"/>
                      <a:pt x="5402" y="10070"/>
                    </a:cubicBezTo>
                    <a:lnTo>
                      <a:pt x="8969" y="2203"/>
                    </a:lnTo>
                    <a:lnTo>
                      <a:pt x="8969" y="2186"/>
                    </a:lnTo>
                    <a:cubicBezTo>
                      <a:pt x="9021" y="2011"/>
                      <a:pt x="9056" y="1836"/>
                      <a:pt x="9056" y="1661"/>
                    </a:cubicBezTo>
                    <a:cubicBezTo>
                      <a:pt x="9056" y="1416"/>
                      <a:pt x="8986" y="1172"/>
                      <a:pt x="8864" y="979"/>
                    </a:cubicBezTo>
                    <a:cubicBezTo>
                      <a:pt x="8724" y="787"/>
                      <a:pt x="8497" y="647"/>
                      <a:pt x="8217" y="630"/>
                    </a:cubicBezTo>
                    <a:cubicBezTo>
                      <a:pt x="7116" y="560"/>
                      <a:pt x="5402" y="402"/>
                      <a:pt x="3829" y="263"/>
                    </a:cubicBezTo>
                    <a:cubicBezTo>
                      <a:pt x="2273" y="123"/>
                      <a:pt x="857" y="0"/>
                      <a:pt x="333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8;p15"/>
              <p:cNvSpPr/>
              <p:nvPr>
                <p:custDataLst>
                  <p:tags r:id="rId50"/>
                </p:custDataLst>
              </p:nvPr>
            </p:nvSpPr>
            <p:spPr>
              <a:xfrm rot="1647796">
                <a:off x="7793" y="3863"/>
                <a:ext cx="231" cy="371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8217" extrusionOk="0">
                    <a:moveTo>
                      <a:pt x="1" y="0"/>
                    </a:moveTo>
                    <a:cubicBezTo>
                      <a:pt x="105" y="262"/>
                      <a:pt x="210" y="525"/>
                      <a:pt x="350" y="804"/>
                    </a:cubicBezTo>
                    <a:cubicBezTo>
                      <a:pt x="1819" y="3968"/>
                      <a:pt x="4511" y="8146"/>
                      <a:pt x="4511" y="8146"/>
                    </a:cubicBezTo>
                    <a:cubicBezTo>
                      <a:pt x="4528" y="8181"/>
                      <a:pt x="4581" y="8216"/>
                      <a:pt x="4633" y="8216"/>
                    </a:cubicBezTo>
                    <a:lnTo>
                      <a:pt x="4651" y="8216"/>
                    </a:lnTo>
                    <a:cubicBezTo>
                      <a:pt x="4703" y="8216"/>
                      <a:pt x="4738" y="8181"/>
                      <a:pt x="4755" y="8129"/>
                    </a:cubicBezTo>
                    <a:lnTo>
                      <a:pt x="4825" y="8007"/>
                    </a:lnTo>
                    <a:cubicBezTo>
                      <a:pt x="4598" y="7937"/>
                      <a:pt x="4406" y="7797"/>
                      <a:pt x="4283" y="7587"/>
                    </a:cubicBezTo>
                    <a:cubicBezTo>
                      <a:pt x="3584" y="6468"/>
                      <a:pt x="2902" y="5349"/>
                      <a:pt x="2291" y="4178"/>
                    </a:cubicBezTo>
                    <a:cubicBezTo>
                      <a:pt x="1556" y="2797"/>
                      <a:pt x="822" y="1364"/>
                      <a:pt x="1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9;p15"/>
              <p:cNvSpPr/>
              <p:nvPr>
                <p:custDataLst>
                  <p:tags r:id="rId51"/>
                </p:custDataLst>
              </p:nvPr>
            </p:nvSpPr>
            <p:spPr>
              <a:xfrm rot="1647796">
                <a:off x="8841" y="2658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90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41;p15"/>
              <p:cNvSpPr/>
              <p:nvPr>
                <p:custDataLst>
                  <p:tags r:id="rId52"/>
                </p:custDataLst>
              </p:nvPr>
            </p:nvSpPr>
            <p:spPr>
              <a:xfrm rot="1647796">
                <a:off x="7752" y="3783"/>
                <a:ext cx="421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8794" h="10328" extrusionOk="0">
                    <a:moveTo>
                      <a:pt x="343" y="0"/>
                    </a:moveTo>
                    <a:cubicBezTo>
                      <a:pt x="124" y="0"/>
                      <a:pt x="0" y="10"/>
                      <a:pt x="0" y="31"/>
                    </a:cubicBezTo>
                    <a:cubicBezTo>
                      <a:pt x="280" y="2566"/>
                      <a:pt x="5787" y="10328"/>
                      <a:pt x="5787" y="10328"/>
                    </a:cubicBezTo>
                    <a:lnTo>
                      <a:pt x="8584" y="1762"/>
                    </a:lnTo>
                    <a:cubicBezTo>
                      <a:pt x="8794" y="1150"/>
                      <a:pt x="8356" y="503"/>
                      <a:pt x="7710" y="451"/>
                    </a:cubicBezTo>
                    <a:cubicBezTo>
                      <a:pt x="5609" y="288"/>
                      <a:pt x="1544" y="0"/>
                      <a:pt x="3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40;p15"/>
              <p:cNvSpPr/>
              <p:nvPr>
                <p:custDataLst>
                  <p:tags r:id="rId53"/>
                </p:custDataLst>
              </p:nvPr>
            </p:nvSpPr>
            <p:spPr>
              <a:xfrm rot="1647796">
                <a:off x="8833" y="2651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89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5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805" y="53"/>
                      <a:pt x="787" y="141"/>
                    </a:cubicBezTo>
                    <a:lnTo>
                      <a:pt x="18" y="8042"/>
                    </a:lnTo>
                    <a:cubicBezTo>
                      <a:pt x="1" y="8112"/>
                      <a:pt x="71" y="8182"/>
                      <a:pt x="141" y="8199"/>
                    </a:cubicBezTo>
                    <a:lnTo>
                      <a:pt x="5088" y="8689"/>
                    </a:lnTo>
                    <a:cubicBezTo>
                      <a:pt x="5140" y="8689"/>
                      <a:pt x="5175" y="8671"/>
                      <a:pt x="5210" y="8654"/>
                    </a:cubicBezTo>
                    <a:cubicBezTo>
                      <a:pt x="5228" y="8619"/>
                      <a:pt x="5245" y="8584"/>
                      <a:pt x="5263" y="8549"/>
                    </a:cubicBezTo>
                    <a:lnTo>
                      <a:pt x="6032" y="648"/>
                    </a:lnTo>
                    <a:cubicBezTo>
                      <a:pt x="6032" y="613"/>
                      <a:pt x="6014" y="578"/>
                      <a:pt x="5997" y="543"/>
                    </a:cubicBezTo>
                    <a:cubicBezTo>
                      <a:pt x="5979" y="525"/>
                      <a:pt x="5944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2;p15"/>
              <p:cNvSpPr/>
              <p:nvPr>
                <p:custDataLst>
                  <p:tags r:id="rId54"/>
                </p:custDataLst>
              </p:nvPr>
            </p:nvSpPr>
            <p:spPr>
              <a:xfrm rot="1647796">
                <a:off x="7746" y="3775"/>
                <a:ext cx="427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10612" extrusionOk="0">
                    <a:moveTo>
                      <a:pt x="490" y="297"/>
                    </a:moveTo>
                    <a:cubicBezTo>
                      <a:pt x="1679" y="297"/>
                      <a:pt x="5752" y="577"/>
                      <a:pt x="7832" y="734"/>
                    </a:cubicBezTo>
                    <a:cubicBezTo>
                      <a:pt x="8304" y="769"/>
                      <a:pt x="8636" y="1171"/>
                      <a:pt x="8636" y="1591"/>
                    </a:cubicBezTo>
                    <a:cubicBezTo>
                      <a:pt x="8636" y="1678"/>
                      <a:pt x="8619" y="1783"/>
                      <a:pt x="8584" y="1871"/>
                    </a:cubicBezTo>
                    <a:lnTo>
                      <a:pt x="5890" y="10154"/>
                    </a:lnTo>
                    <a:lnTo>
                      <a:pt x="5890" y="10154"/>
                    </a:lnTo>
                    <a:cubicBezTo>
                      <a:pt x="5869" y="10123"/>
                      <a:pt x="5846" y="10089"/>
                      <a:pt x="5822" y="10052"/>
                    </a:cubicBezTo>
                    <a:cubicBezTo>
                      <a:pt x="5280" y="9283"/>
                      <a:pt x="3969" y="7360"/>
                      <a:pt x="2745" y="5349"/>
                    </a:cubicBezTo>
                    <a:cubicBezTo>
                      <a:pt x="2133" y="4336"/>
                      <a:pt x="1539" y="3304"/>
                      <a:pt x="1102" y="2395"/>
                    </a:cubicBezTo>
                    <a:cubicBezTo>
                      <a:pt x="686" y="1563"/>
                      <a:pt x="402" y="820"/>
                      <a:pt x="316" y="297"/>
                    </a:cubicBezTo>
                    <a:close/>
                    <a:moveTo>
                      <a:pt x="490" y="0"/>
                    </a:moveTo>
                    <a:cubicBezTo>
                      <a:pt x="385" y="0"/>
                      <a:pt x="298" y="0"/>
                      <a:pt x="228" y="18"/>
                    </a:cubicBezTo>
                    <a:lnTo>
                      <a:pt x="140" y="18"/>
                    </a:lnTo>
                    <a:lnTo>
                      <a:pt x="70" y="53"/>
                    </a:lnTo>
                    <a:lnTo>
                      <a:pt x="36" y="88"/>
                    </a:lnTo>
                    <a:cubicBezTo>
                      <a:pt x="18" y="105"/>
                      <a:pt x="1" y="140"/>
                      <a:pt x="1" y="175"/>
                    </a:cubicBezTo>
                    <a:lnTo>
                      <a:pt x="1" y="193"/>
                    </a:lnTo>
                    <a:cubicBezTo>
                      <a:pt x="70" y="874"/>
                      <a:pt x="473" y="1836"/>
                      <a:pt x="1032" y="2920"/>
                    </a:cubicBezTo>
                    <a:cubicBezTo>
                      <a:pt x="2710" y="6189"/>
                      <a:pt x="5822" y="10541"/>
                      <a:pt x="5822" y="10541"/>
                    </a:cubicBezTo>
                    <a:cubicBezTo>
                      <a:pt x="5839" y="10594"/>
                      <a:pt x="5909" y="10611"/>
                      <a:pt x="5962" y="10611"/>
                    </a:cubicBezTo>
                    <a:cubicBezTo>
                      <a:pt x="6014" y="10594"/>
                      <a:pt x="6049" y="10559"/>
                      <a:pt x="6067" y="10506"/>
                    </a:cubicBezTo>
                    <a:lnTo>
                      <a:pt x="8864" y="1958"/>
                    </a:lnTo>
                    <a:cubicBezTo>
                      <a:pt x="8899" y="1836"/>
                      <a:pt x="8916" y="1713"/>
                      <a:pt x="8916" y="1591"/>
                    </a:cubicBezTo>
                    <a:cubicBezTo>
                      <a:pt x="8916" y="1014"/>
                      <a:pt x="8479" y="507"/>
                      <a:pt x="7867" y="455"/>
                    </a:cubicBezTo>
                    <a:cubicBezTo>
                      <a:pt x="5769" y="297"/>
                      <a:pt x="1714" y="0"/>
                      <a:pt x="49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3;p15"/>
              <p:cNvSpPr/>
              <p:nvPr>
                <p:custDataLst>
                  <p:tags r:id="rId55"/>
                </p:custDataLst>
              </p:nvPr>
            </p:nvSpPr>
            <p:spPr>
              <a:xfrm rot="1647796">
                <a:off x="7266" y="4972"/>
                <a:ext cx="392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8" extrusionOk="0">
                    <a:moveTo>
                      <a:pt x="0" y="1"/>
                    </a:moveTo>
                    <a:lnTo>
                      <a:pt x="82092" y="8007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4;p15"/>
              <p:cNvSpPr/>
              <p:nvPr>
                <p:custDataLst>
                  <p:tags r:id="rId56"/>
                </p:custDataLst>
              </p:nvPr>
            </p:nvSpPr>
            <p:spPr>
              <a:xfrm rot="1647796">
                <a:off x="7259" y="4965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5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6;p15"/>
              <p:cNvSpPr/>
              <p:nvPr>
                <p:custDataLst>
                  <p:tags r:id="rId57"/>
                </p:custDataLst>
              </p:nvPr>
            </p:nvSpPr>
            <p:spPr>
              <a:xfrm rot="1647796">
                <a:off x="7240" y="5000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6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5;p15"/>
              <p:cNvSpPr/>
              <p:nvPr>
                <p:custDataLst>
                  <p:tags r:id="rId58"/>
                </p:custDataLst>
              </p:nvPr>
            </p:nvSpPr>
            <p:spPr>
              <a:xfrm rot="1647796">
                <a:off x="7248" y="5007"/>
                <a:ext cx="3927" cy="361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7" extrusionOk="0">
                    <a:moveTo>
                      <a:pt x="0" y="0"/>
                    </a:moveTo>
                    <a:lnTo>
                      <a:pt x="82092" y="8006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7;p15"/>
              <p:cNvSpPr/>
              <p:nvPr>
                <p:custDataLst>
                  <p:tags r:id="rId59"/>
                </p:custDataLst>
              </p:nvPr>
            </p:nvSpPr>
            <p:spPr>
              <a:xfrm rot="1647796">
                <a:off x="8919" y="5316"/>
                <a:ext cx="311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3758" extrusionOk="0">
                    <a:moveTo>
                      <a:pt x="211" y="0"/>
                    </a:moveTo>
                    <a:lnTo>
                      <a:pt x="176" y="297"/>
                    </a:lnTo>
                    <a:cubicBezTo>
                      <a:pt x="1" y="2028"/>
                      <a:pt x="1277" y="3584"/>
                      <a:pt x="3025" y="3741"/>
                    </a:cubicBezTo>
                    <a:cubicBezTo>
                      <a:pt x="3132" y="3752"/>
                      <a:pt x="3237" y="3757"/>
                      <a:pt x="3342" y="3757"/>
                    </a:cubicBezTo>
                    <a:cubicBezTo>
                      <a:pt x="4942" y="3757"/>
                      <a:pt x="6321" y="2533"/>
                      <a:pt x="6469" y="909"/>
                    </a:cubicBezTo>
                    <a:lnTo>
                      <a:pt x="6504" y="61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6" name="组合 345"/>
              <p:cNvGrpSpPr/>
              <p:nvPr/>
            </p:nvGrpSpPr>
            <p:grpSpPr>
              <a:xfrm>
                <a:off x="9660" y="4642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47" name="Google Shape;390;p15"/>
                <p:cNvSpPr/>
                <p:nvPr>
                  <p:custDataLst>
                    <p:tags r:id="rId65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91;p15"/>
                <p:cNvSpPr/>
                <p:nvPr>
                  <p:custDataLst>
                    <p:tags r:id="rId66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92;p15"/>
                <p:cNvSpPr/>
                <p:nvPr>
                  <p:custDataLst>
                    <p:tags r:id="rId67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93;p15"/>
                <p:cNvSpPr/>
                <p:nvPr>
                  <p:custDataLst>
                    <p:tags r:id="rId68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94;p15"/>
                <p:cNvSpPr/>
                <p:nvPr>
                  <p:custDataLst>
                    <p:tags r:id="rId69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2" name="组合 351"/>
              <p:cNvGrpSpPr/>
              <p:nvPr/>
            </p:nvGrpSpPr>
            <p:grpSpPr>
              <a:xfrm>
                <a:off x="8071" y="3575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53" name="Google Shape;390;p15"/>
                <p:cNvSpPr/>
                <p:nvPr>
                  <p:custDataLst>
                    <p:tags r:id="rId60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91;p15"/>
                <p:cNvSpPr/>
                <p:nvPr>
                  <p:custDataLst>
                    <p:tags r:id="rId61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92;p15"/>
                <p:cNvSpPr/>
                <p:nvPr>
                  <p:custDataLst>
                    <p:tags r:id="rId62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93;p15"/>
                <p:cNvSpPr/>
                <p:nvPr>
                  <p:custDataLst>
                    <p:tags r:id="rId63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94;p15"/>
                <p:cNvSpPr/>
                <p:nvPr>
                  <p:custDataLst>
                    <p:tags r:id="rId64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61" name="组合 360"/>
          <p:cNvGrpSpPr/>
          <p:nvPr/>
        </p:nvGrpSpPr>
        <p:grpSpPr>
          <a:xfrm>
            <a:off x="1243330" y="906780"/>
            <a:ext cx="1181100" cy="1165225"/>
            <a:chOff x="3618" y="3272"/>
            <a:chExt cx="833" cy="822"/>
          </a:xfrm>
        </p:grpSpPr>
        <p:sp>
          <p:nvSpPr>
            <p:cNvPr id="362" name="矩形 361"/>
            <p:cNvSpPr/>
            <p:nvPr>
              <p:custDataLst>
                <p:tags r:id="rId1"/>
              </p:custDataLst>
            </p:nvPr>
          </p:nvSpPr>
          <p:spPr>
            <a:xfrm>
              <a:off x="3618" y="3326"/>
              <a:ext cx="768" cy="768"/>
            </a:xfrm>
            <a:prstGeom prst="rect">
              <a:avLst/>
            </a:prstGeom>
            <a:pattFill prst="wdUpDiag">
              <a:fgClr>
                <a:srgbClr val="363636"/>
              </a:fgClr>
              <a:bgClr>
                <a:srgbClr val="EDEDED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363" name="矩形 362"/>
            <p:cNvSpPr/>
            <p:nvPr>
              <p:custDataLst>
                <p:tags r:id="rId2"/>
              </p:custDataLst>
            </p:nvPr>
          </p:nvSpPr>
          <p:spPr>
            <a:xfrm>
              <a:off x="3683" y="3272"/>
              <a:ext cx="768" cy="768"/>
            </a:xfrm>
            <a:prstGeom prst="rect">
              <a:avLst/>
            </a:prstGeom>
            <a:solidFill>
              <a:srgbClr val="EDEDE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03</a:t>
              </a:r>
            </a:p>
          </p:txBody>
        </p:sp>
      </p:grp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FB3BD76-4D9D-459B-B834-05CB8A6C3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905861"/>
              </p:ext>
            </p:extLst>
          </p:nvPr>
        </p:nvGraphicFramePr>
        <p:xfrm>
          <a:off x="1199473" y="2397676"/>
          <a:ext cx="450767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837">
                  <a:extLst>
                    <a:ext uri="{9D8B030D-6E8A-4147-A177-3AD203B41FA5}">
                      <a16:colId xmlns:a16="http://schemas.microsoft.com/office/drawing/2014/main" val="3855246428"/>
                    </a:ext>
                  </a:extLst>
                </a:gridCol>
                <a:gridCol w="2253837">
                  <a:extLst>
                    <a:ext uri="{9D8B030D-6E8A-4147-A177-3AD203B41FA5}">
                      <a16:colId xmlns:a16="http://schemas.microsoft.com/office/drawing/2014/main" val="4343697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Сколько?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Который?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15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13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512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8832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58" name="组合 357"/>
          <p:cNvGrpSpPr/>
          <p:nvPr/>
        </p:nvGrpSpPr>
        <p:grpSpPr>
          <a:xfrm>
            <a:off x="127635" y="125730"/>
            <a:ext cx="8592820" cy="4954270"/>
            <a:chOff x="201" y="40"/>
            <a:chExt cx="13532" cy="7802"/>
          </a:xfrm>
        </p:grpSpPr>
        <p:grpSp>
          <p:nvGrpSpPr>
            <p:cNvPr id="118" name="组合 117"/>
            <p:cNvGrpSpPr/>
            <p:nvPr/>
          </p:nvGrpSpPr>
          <p:grpSpPr>
            <a:xfrm flipH="1">
              <a:off x="201" y="361"/>
              <a:ext cx="13532" cy="7291"/>
              <a:chOff x="544" y="361"/>
              <a:chExt cx="13532" cy="7291"/>
            </a:xfrm>
          </p:grpSpPr>
          <p:sp>
            <p:nvSpPr>
              <p:cNvPr id="119" name="Google Shape;419;p38"/>
              <p:cNvSpPr/>
              <p:nvPr>
                <p:custDataLst>
                  <p:tags r:id="rId70"/>
                </p:custDataLst>
              </p:nvPr>
            </p:nvSpPr>
            <p:spPr>
              <a:xfrm>
                <a:off x="2717" y="6633"/>
                <a:ext cx="627" cy="619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19;p38"/>
              <p:cNvSpPr/>
              <p:nvPr>
                <p:custDataLst>
                  <p:tags r:id="rId71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19;p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19;p38"/>
              <p:cNvSpPr/>
              <p:nvPr>
                <p:custDataLst>
                  <p:tags r:id="rId73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19;p38"/>
              <p:cNvSpPr/>
              <p:nvPr>
                <p:custDataLst>
                  <p:tags r:id="rId74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19;p38"/>
              <p:cNvSpPr/>
              <p:nvPr>
                <p:custDataLst>
                  <p:tags r:id="rId75"/>
                </p:custDataLst>
              </p:nvPr>
            </p:nvSpPr>
            <p:spPr>
              <a:xfrm>
                <a:off x="3836" y="7433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5" name="Google Shape;418;p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6" name="图片 125" descr="图层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12733" y="4332"/>
              <a:ext cx="1000" cy="442"/>
            </a:xfrm>
            <a:prstGeom prst="rect">
              <a:avLst/>
            </a:prstGeom>
          </p:spPr>
        </p:pic>
        <p:pic>
          <p:nvPicPr>
            <p:cNvPr id="127" name="图片 126" descr="图层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806" y="6998"/>
              <a:ext cx="1911" cy="844"/>
            </a:xfrm>
            <a:prstGeom prst="rect">
              <a:avLst/>
            </a:prstGeom>
          </p:spPr>
        </p:pic>
        <p:grpSp>
          <p:nvGrpSpPr>
            <p:cNvPr id="290" name="组合 289"/>
            <p:cNvGrpSpPr/>
            <p:nvPr/>
          </p:nvGrpSpPr>
          <p:grpSpPr>
            <a:xfrm>
              <a:off x="7355" y="40"/>
              <a:ext cx="5386" cy="4048"/>
              <a:chOff x="7240" y="2483"/>
              <a:chExt cx="4653" cy="3497"/>
            </a:xfrm>
          </p:grpSpPr>
          <p:sp>
            <p:nvSpPr>
              <p:cNvPr id="291" name="Google Shape;276;p15"/>
              <p:cNvSpPr/>
              <p:nvPr>
                <p:custDataLst>
                  <p:tags r:id="rId5"/>
                </p:custDataLst>
              </p:nvPr>
            </p:nvSpPr>
            <p:spPr>
              <a:xfrm rot="1647796">
                <a:off x="7480" y="3207"/>
                <a:ext cx="4381" cy="2549"/>
              </a:xfrm>
              <a:custGeom>
                <a:avLst/>
                <a:gdLst/>
                <a:ahLst/>
                <a:cxnLst/>
                <a:rect l="l" t="t" r="r" b="b"/>
                <a:pathLst>
                  <a:path w="91568" h="56454" extrusionOk="0">
                    <a:moveTo>
                      <a:pt x="8340" y="0"/>
                    </a:moveTo>
                    <a:cubicBezTo>
                      <a:pt x="6210" y="0"/>
                      <a:pt x="4409" y="1611"/>
                      <a:pt x="4196" y="3762"/>
                    </a:cubicBezTo>
                    <a:lnTo>
                      <a:pt x="227" y="44126"/>
                    </a:lnTo>
                    <a:cubicBezTo>
                      <a:pt x="0" y="46434"/>
                      <a:pt x="1678" y="48479"/>
                      <a:pt x="3968" y="48706"/>
                    </a:cubicBezTo>
                    <a:lnTo>
                      <a:pt x="82809" y="56433"/>
                    </a:lnTo>
                    <a:cubicBezTo>
                      <a:pt x="82950" y="56447"/>
                      <a:pt x="83089" y="56453"/>
                      <a:pt x="83227" y="56453"/>
                    </a:cubicBezTo>
                    <a:cubicBezTo>
                      <a:pt x="85357" y="56453"/>
                      <a:pt x="87158" y="54842"/>
                      <a:pt x="87372" y="52692"/>
                    </a:cubicBezTo>
                    <a:lnTo>
                      <a:pt x="91340" y="12328"/>
                    </a:lnTo>
                    <a:cubicBezTo>
                      <a:pt x="91567" y="10020"/>
                      <a:pt x="89889" y="7992"/>
                      <a:pt x="87582" y="7765"/>
                    </a:cubicBezTo>
                    <a:lnTo>
                      <a:pt x="8758" y="21"/>
                    </a:lnTo>
                    <a:cubicBezTo>
                      <a:pt x="8618" y="7"/>
                      <a:pt x="8478" y="0"/>
                      <a:pt x="834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78;p15"/>
              <p:cNvSpPr/>
              <p:nvPr>
                <p:custDataLst>
                  <p:tags r:id="rId6"/>
                </p:custDataLst>
              </p:nvPr>
            </p:nvSpPr>
            <p:spPr>
              <a:xfrm rot="1647796">
                <a:off x="7527" y="3210"/>
                <a:ext cx="4352" cy="2447"/>
              </a:xfrm>
              <a:custGeom>
                <a:avLst/>
                <a:gdLst/>
                <a:ahLst/>
                <a:cxnLst/>
                <a:rect l="l" t="t" r="r" b="b"/>
                <a:pathLst>
                  <a:path w="90973" h="54195" extrusionOk="0">
                    <a:moveTo>
                      <a:pt x="6123" y="1"/>
                    </a:moveTo>
                    <a:cubicBezTo>
                      <a:pt x="5169" y="1"/>
                      <a:pt x="4346" y="739"/>
                      <a:pt x="4248" y="1724"/>
                    </a:cubicBezTo>
                    <a:lnTo>
                      <a:pt x="87" y="43976"/>
                    </a:lnTo>
                    <a:cubicBezTo>
                      <a:pt x="0" y="45025"/>
                      <a:pt x="752" y="45951"/>
                      <a:pt x="1801" y="46056"/>
                    </a:cubicBezTo>
                    <a:lnTo>
                      <a:pt x="84645" y="54185"/>
                    </a:lnTo>
                    <a:cubicBezTo>
                      <a:pt x="84709" y="54191"/>
                      <a:pt x="84773" y="54194"/>
                      <a:pt x="84836" y="54194"/>
                    </a:cubicBezTo>
                    <a:cubicBezTo>
                      <a:pt x="85804" y="54194"/>
                      <a:pt x="86627" y="53457"/>
                      <a:pt x="86725" y="52489"/>
                    </a:cubicBezTo>
                    <a:lnTo>
                      <a:pt x="90868" y="10219"/>
                    </a:lnTo>
                    <a:cubicBezTo>
                      <a:pt x="90973" y="9171"/>
                      <a:pt x="90204" y="8244"/>
                      <a:pt x="89172" y="8139"/>
                    </a:cubicBezTo>
                    <a:lnTo>
                      <a:pt x="6311" y="10"/>
                    </a:lnTo>
                    <a:cubicBezTo>
                      <a:pt x="6248" y="4"/>
                      <a:pt x="6185" y="1"/>
                      <a:pt x="6123" y="1"/>
                    </a:cubicBez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79;p15"/>
              <p:cNvSpPr/>
              <p:nvPr>
                <p:custDataLst>
                  <p:tags r:id="rId7"/>
                </p:custDataLst>
              </p:nvPr>
            </p:nvSpPr>
            <p:spPr>
              <a:xfrm rot="1647796">
                <a:off x="7535" y="3178"/>
                <a:ext cx="4358" cy="2460"/>
              </a:xfrm>
              <a:custGeom>
                <a:avLst/>
                <a:gdLst/>
                <a:ahLst/>
                <a:cxnLst/>
                <a:rect l="l" t="t" r="r" b="b"/>
                <a:pathLst>
                  <a:path w="91096" h="54490" extrusionOk="0">
                    <a:moveTo>
                      <a:pt x="6189" y="297"/>
                    </a:moveTo>
                    <a:cubicBezTo>
                      <a:pt x="6258" y="297"/>
                      <a:pt x="6311" y="297"/>
                      <a:pt x="6363" y="315"/>
                    </a:cubicBezTo>
                    <a:lnTo>
                      <a:pt x="89225" y="8444"/>
                    </a:lnTo>
                    <a:cubicBezTo>
                      <a:pt x="90116" y="8531"/>
                      <a:pt x="90798" y="9283"/>
                      <a:pt x="90798" y="10174"/>
                    </a:cubicBezTo>
                    <a:cubicBezTo>
                      <a:pt x="90798" y="10227"/>
                      <a:pt x="90798" y="10297"/>
                      <a:pt x="90781" y="10349"/>
                    </a:cubicBezTo>
                    <a:lnTo>
                      <a:pt x="86638" y="52619"/>
                    </a:lnTo>
                    <a:cubicBezTo>
                      <a:pt x="86550" y="53510"/>
                      <a:pt x="85799" y="54192"/>
                      <a:pt x="84907" y="54192"/>
                    </a:cubicBezTo>
                    <a:cubicBezTo>
                      <a:pt x="84855" y="54192"/>
                      <a:pt x="84785" y="54192"/>
                      <a:pt x="84732" y="54175"/>
                    </a:cubicBezTo>
                    <a:lnTo>
                      <a:pt x="1871" y="46046"/>
                    </a:lnTo>
                    <a:cubicBezTo>
                      <a:pt x="979" y="45958"/>
                      <a:pt x="297" y="45207"/>
                      <a:pt x="297" y="44315"/>
                    </a:cubicBezTo>
                    <a:cubicBezTo>
                      <a:pt x="297" y="44263"/>
                      <a:pt x="297" y="44193"/>
                      <a:pt x="315" y="44140"/>
                    </a:cubicBezTo>
                    <a:lnTo>
                      <a:pt x="4458" y="1871"/>
                    </a:lnTo>
                    <a:cubicBezTo>
                      <a:pt x="4545" y="979"/>
                      <a:pt x="5314" y="297"/>
                      <a:pt x="6189" y="297"/>
                    </a:cubicBezTo>
                    <a:close/>
                    <a:moveTo>
                      <a:pt x="6189" y="0"/>
                    </a:moveTo>
                    <a:cubicBezTo>
                      <a:pt x="5157" y="0"/>
                      <a:pt x="4266" y="787"/>
                      <a:pt x="4161" y="1853"/>
                    </a:cubicBezTo>
                    <a:lnTo>
                      <a:pt x="18" y="44105"/>
                    </a:lnTo>
                    <a:cubicBezTo>
                      <a:pt x="18" y="44175"/>
                      <a:pt x="0" y="44245"/>
                      <a:pt x="0" y="44315"/>
                    </a:cubicBezTo>
                    <a:cubicBezTo>
                      <a:pt x="0" y="45347"/>
                      <a:pt x="787" y="46238"/>
                      <a:pt x="1853" y="46343"/>
                    </a:cubicBezTo>
                    <a:lnTo>
                      <a:pt x="84697" y="54472"/>
                    </a:lnTo>
                    <a:cubicBezTo>
                      <a:pt x="84767" y="54489"/>
                      <a:pt x="84837" y="54489"/>
                      <a:pt x="84907" y="54489"/>
                    </a:cubicBezTo>
                    <a:cubicBezTo>
                      <a:pt x="85938" y="54489"/>
                      <a:pt x="86830" y="53703"/>
                      <a:pt x="86935" y="52636"/>
                    </a:cubicBezTo>
                    <a:lnTo>
                      <a:pt x="91078" y="10384"/>
                    </a:lnTo>
                    <a:cubicBezTo>
                      <a:pt x="91095" y="10314"/>
                      <a:pt x="91095" y="10244"/>
                      <a:pt x="91095" y="10174"/>
                    </a:cubicBezTo>
                    <a:cubicBezTo>
                      <a:pt x="91095" y="9143"/>
                      <a:pt x="90309" y="8251"/>
                      <a:pt x="89242" y="8146"/>
                    </a:cubicBezTo>
                    <a:lnTo>
                      <a:pt x="6398" y="18"/>
                    </a:lnTo>
                    <a:cubicBezTo>
                      <a:pt x="6328" y="0"/>
                      <a:pt x="6258" y="0"/>
                      <a:pt x="6189" y="0"/>
                    </a:cubicBezTo>
                    <a:close/>
                  </a:path>
                </a:pathLst>
              </a:custGeom>
              <a:solidFill>
                <a:srgbClr val="F5E4CA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80;p15"/>
              <p:cNvSpPr/>
              <p:nvPr>
                <p:custDataLst>
                  <p:tags r:id="rId8"/>
                </p:custDataLst>
              </p:nvPr>
            </p:nvSpPr>
            <p:spPr>
              <a:xfrm rot="1647796">
                <a:off x="8998" y="262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8375" extrusionOk="0">
                    <a:moveTo>
                      <a:pt x="769" y="1"/>
                    </a:moveTo>
                    <a:lnTo>
                      <a:pt x="0" y="7885"/>
                    </a:lnTo>
                    <a:lnTo>
                      <a:pt x="4947" y="8374"/>
                    </a:lnTo>
                    <a:lnTo>
                      <a:pt x="5717" y="473"/>
                    </a:lnTo>
                    <a:lnTo>
                      <a:pt x="769" y="1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81;p15"/>
              <p:cNvSpPr/>
              <p:nvPr>
                <p:custDataLst>
                  <p:tags r:id="rId9"/>
                </p:custDataLst>
              </p:nvPr>
            </p:nvSpPr>
            <p:spPr>
              <a:xfrm rot="1647796">
                <a:off x="8997" y="2622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75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6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788" y="53"/>
                      <a:pt x="788" y="140"/>
                    </a:cubicBezTo>
                    <a:lnTo>
                      <a:pt x="18" y="8042"/>
                    </a:lnTo>
                    <a:cubicBezTo>
                      <a:pt x="1" y="8077"/>
                      <a:pt x="18" y="8112"/>
                      <a:pt x="53" y="8147"/>
                    </a:cubicBezTo>
                    <a:cubicBezTo>
                      <a:pt x="71" y="8164"/>
                      <a:pt x="106" y="8182"/>
                      <a:pt x="141" y="8199"/>
                    </a:cubicBezTo>
                    <a:lnTo>
                      <a:pt x="5088" y="8671"/>
                    </a:lnTo>
                    <a:cubicBezTo>
                      <a:pt x="5097" y="8673"/>
                      <a:pt x="5106" y="8674"/>
                      <a:pt x="5115" y="8674"/>
                    </a:cubicBezTo>
                    <a:cubicBezTo>
                      <a:pt x="5189" y="8674"/>
                      <a:pt x="5245" y="8611"/>
                      <a:pt x="5245" y="8549"/>
                    </a:cubicBezTo>
                    <a:lnTo>
                      <a:pt x="6032" y="647"/>
                    </a:lnTo>
                    <a:cubicBezTo>
                      <a:pt x="6032" y="612"/>
                      <a:pt x="6014" y="577"/>
                      <a:pt x="5997" y="542"/>
                    </a:cubicBezTo>
                    <a:cubicBezTo>
                      <a:pt x="5980" y="508"/>
                      <a:pt x="5927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82;p15"/>
              <p:cNvSpPr/>
              <p:nvPr>
                <p:custDataLst>
                  <p:tags r:id="rId10"/>
                </p:custDataLst>
              </p:nvPr>
            </p:nvSpPr>
            <p:spPr>
              <a:xfrm rot="1647796">
                <a:off x="8995" y="2713"/>
                <a:ext cx="176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5280" extrusionOk="0">
                    <a:moveTo>
                      <a:pt x="473" y="0"/>
                    </a:moveTo>
                    <a:lnTo>
                      <a:pt x="1" y="4965"/>
                    </a:lnTo>
                    <a:lnTo>
                      <a:pt x="3008" y="5262"/>
                    </a:lnTo>
                    <a:lnTo>
                      <a:pt x="3183" y="5280"/>
                    </a:lnTo>
                    <a:lnTo>
                      <a:pt x="3672" y="315"/>
                    </a:lnTo>
                    <a:lnTo>
                      <a:pt x="473" y="0"/>
                    </a:ln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83;p15"/>
              <p:cNvSpPr/>
              <p:nvPr>
                <p:custDataLst>
                  <p:tags r:id="rId11"/>
                </p:custDataLst>
              </p:nvPr>
            </p:nvSpPr>
            <p:spPr>
              <a:xfrm rot="1647796">
                <a:off x="9007" y="2679"/>
                <a:ext cx="23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966" extrusionOk="0">
                    <a:moveTo>
                      <a:pt x="1" y="4965"/>
                    </a:moveTo>
                    <a:lnTo>
                      <a:pt x="1" y="4965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1" y="4965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84;p15"/>
              <p:cNvSpPr/>
              <p:nvPr>
                <p:custDataLst>
                  <p:tags r:id="rId12"/>
                </p:custDataLst>
              </p:nvPr>
            </p:nvSpPr>
            <p:spPr>
              <a:xfrm rot="1647796">
                <a:off x="9045" y="2678"/>
                <a:ext cx="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89" extrusionOk="0">
                    <a:moveTo>
                      <a:pt x="0" y="1889"/>
                    </a:moveTo>
                    <a:lnTo>
                      <a:pt x="0" y="1889"/>
                    </a:lnTo>
                    <a:lnTo>
                      <a:pt x="193" y="1"/>
                    </a:lnTo>
                    <a:cubicBezTo>
                      <a:pt x="193" y="1"/>
                      <a:pt x="193" y="1"/>
                      <a:pt x="193" y="1"/>
                    </a:cubicBezTo>
                    <a:lnTo>
                      <a:pt x="0" y="1889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85;p15"/>
              <p:cNvSpPr/>
              <p:nvPr>
                <p:custDataLst>
                  <p:tags r:id="rId13"/>
                </p:custDataLst>
              </p:nvPr>
            </p:nvSpPr>
            <p:spPr>
              <a:xfrm rot="1647796">
                <a:off x="9025" y="2756"/>
                <a:ext cx="0" cy="2"/>
              </a:xfrm>
              <a:custGeom>
                <a:avLst/>
                <a:gdLst/>
                <a:ahLst/>
                <a:cxnLst/>
                <a:rect l="l" t="t" r="r" b="b"/>
                <a:pathLst>
                  <a:path w="1" h="54" extrusionOk="0">
                    <a:moveTo>
                      <a:pt x="0" y="53"/>
                    </a:moveTo>
                    <a:lnTo>
                      <a:pt x="0" y="5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86;p15"/>
              <p:cNvSpPr/>
              <p:nvPr>
                <p:custDataLst>
                  <p:tags r:id="rId14"/>
                </p:custDataLst>
              </p:nvPr>
            </p:nvSpPr>
            <p:spPr>
              <a:xfrm rot="1647796">
                <a:off x="8973" y="2759"/>
                <a:ext cx="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885" extrusionOk="0">
                    <a:moveTo>
                      <a:pt x="1" y="2885"/>
                    </a:moveTo>
                    <a:lnTo>
                      <a:pt x="1" y="288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1" y="2885"/>
                    </a:lnTo>
                    <a:close/>
                  </a:path>
                </a:pathLst>
              </a:custGeom>
              <a:solidFill>
                <a:srgbClr val="26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87;p15"/>
              <p:cNvSpPr/>
              <p:nvPr>
                <p:custDataLst>
                  <p:tags r:id="rId15"/>
                </p:custDataLst>
              </p:nvPr>
            </p:nvSpPr>
            <p:spPr>
              <a:xfrm rot="1647796">
                <a:off x="9020" y="2757"/>
                <a:ext cx="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36" h="298" extrusionOk="0">
                    <a:moveTo>
                      <a:pt x="1" y="297"/>
                    </a:moveTo>
                    <a:lnTo>
                      <a:pt x="1" y="29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" y="297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89;p15"/>
              <p:cNvSpPr/>
              <p:nvPr>
                <p:custDataLst>
                  <p:tags r:id="rId16"/>
                </p:custDataLst>
              </p:nvPr>
            </p:nvSpPr>
            <p:spPr>
              <a:xfrm rot="1647796">
                <a:off x="8997" y="2664"/>
                <a:ext cx="3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5263" extrusionOk="0">
                    <a:moveTo>
                      <a:pt x="648" y="0"/>
                    </a:moveTo>
                    <a:cubicBezTo>
                      <a:pt x="578" y="0"/>
                      <a:pt x="508" y="53"/>
                      <a:pt x="508" y="123"/>
                    </a:cubicBezTo>
                    <a:lnTo>
                      <a:pt x="315" y="2011"/>
                    </a:lnTo>
                    <a:lnTo>
                      <a:pt x="315" y="2063"/>
                    </a:lnTo>
                    <a:lnTo>
                      <a:pt x="281" y="2360"/>
                    </a:lnTo>
                    <a:lnTo>
                      <a:pt x="1" y="5245"/>
                    </a:lnTo>
                    <a:lnTo>
                      <a:pt x="298" y="5262"/>
                    </a:lnTo>
                    <a:lnTo>
                      <a:pt x="770" y="297"/>
                    </a:lnTo>
                    <a:lnTo>
                      <a:pt x="805" y="18"/>
                    </a:lnTo>
                    <a:lnTo>
                      <a:pt x="665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90;p15"/>
              <p:cNvSpPr/>
              <p:nvPr>
                <p:custDataLst>
                  <p:tags r:id="rId17"/>
                </p:custDataLst>
              </p:nvPr>
            </p:nvSpPr>
            <p:spPr>
              <a:xfrm rot="1647796">
                <a:off x="7797" y="2929"/>
                <a:ext cx="2152" cy="1998"/>
              </a:xfrm>
              <a:custGeom>
                <a:avLst/>
                <a:gdLst/>
                <a:ahLst/>
                <a:cxnLst/>
                <a:rect l="l" t="t" r="r" b="b"/>
                <a:pathLst>
                  <a:path w="44981" h="44266" extrusionOk="0">
                    <a:moveTo>
                      <a:pt x="4601" y="0"/>
                    </a:moveTo>
                    <a:cubicBezTo>
                      <a:pt x="4210" y="0"/>
                      <a:pt x="3880" y="287"/>
                      <a:pt x="3847" y="667"/>
                    </a:cubicBezTo>
                    <a:lnTo>
                      <a:pt x="36" y="39476"/>
                    </a:lnTo>
                    <a:cubicBezTo>
                      <a:pt x="1" y="39895"/>
                      <a:pt x="298" y="40262"/>
                      <a:pt x="717" y="40297"/>
                    </a:cubicBezTo>
                    <a:lnTo>
                      <a:pt x="41029" y="44265"/>
                    </a:lnTo>
                    <a:lnTo>
                      <a:pt x="44980" y="3954"/>
                    </a:lnTo>
                    <a:lnTo>
                      <a:pt x="4668" y="3"/>
                    </a:lnTo>
                    <a:cubicBezTo>
                      <a:pt x="4646" y="1"/>
                      <a:pt x="4623" y="0"/>
                      <a:pt x="4601" y="0"/>
                    </a:cubicBez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91;p15"/>
              <p:cNvSpPr/>
              <p:nvPr>
                <p:custDataLst>
                  <p:tags r:id="rId18"/>
                </p:custDataLst>
              </p:nvPr>
            </p:nvSpPr>
            <p:spPr>
              <a:xfrm rot="1647796">
                <a:off x="7791" y="2922"/>
                <a:ext cx="2165" cy="2012"/>
              </a:xfrm>
              <a:custGeom>
                <a:avLst/>
                <a:gdLst/>
                <a:ahLst/>
                <a:cxnLst/>
                <a:rect l="l" t="t" r="r" b="b"/>
                <a:pathLst>
                  <a:path w="45260" h="44561" extrusionOk="0">
                    <a:moveTo>
                      <a:pt x="4773" y="298"/>
                    </a:moveTo>
                    <a:lnTo>
                      <a:pt x="44945" y="4248"/>
                    </a:lnTo>
                    <a:lnTo>
                      <a:pt x="41027" y="44249"/>
                    </a:lnTo>
                    <a:lnTo>
                      <a:pt x="41027" y="44249"/>
                    </a:lnTo>
                    <a:lnTo>
                      <a:pt x="839" y="40312"/>
                    </a:lnTo>
                    <a:cubicBezTo>
                      <a:pt x="542" y="40277"/>
                      <a:pt x="298" y="40015"/>
                      <a:pt x="298" y="39701"/>
                    </a:cubicBezTo>
                    <a:lnTo>
                      <a:pt x="298" y="39648"/>
                    </a:lnTo>
                    <a:lnTo>
                      <a:pt x="4108" y="840"/>
                    </a:lnTo>
                    <a:cubicBezTo>
                      <a:pt x="4143" y="542"/>
                      <a:pt x="4406" y="298"/>
                      <a:pt x="4720" y="298"/>
                    </a:cubicBezTo>
                    <a:close/>
                    <a:moveTo>
                      <a:pt x="4720" y="1"/>
                    </a:moveTo>
                    <a:cubicBezTo>
                      <a:pt x="4248" y="1"/>
                      <a:pt x="3864" y="350"/>
                      <a:pt x="3811" y="822"/>
                    </a:cubicBezTo>
                    <a:lnTo>
                      <a:pt x="0" y="39613"/>
                    </a:lnTo>
                    <a:cubicBezTo>
                      <a:pt x="0" y="39648"/>
                      <a:pt x="0" y="39683"/>
                      <a:pt x="0" y="39701"/>
                    </a:cubicBezTo>
                    <a:cubicBezTo>
                      <a:pt x="0" y="40173"/>
                      <a:pt x="350" y="40557"/>
                      <a:pt x="822" y="40610"/>
                    </a:cubicBezTo>
                    <a:lnTo>
                      <a:pt x="41134" y="44560"/>
                    </a:lnTo>
                    <a:cubicBezTo>
                      <a:pt x="41186" y="44560"/>
                      <a:pt x="41221" y="44560"/>
                      <a:pt x="41256" y="44525"/>
                    </a:cubicBezTo>
                    <a:cubicBezTo>
                      <a:pt x="41274" y="44508"/>
                      <a:pt x="41291" y="44473"/>
                      <a:pt x="41309" y="44420"/>
                    </a:cubicBezTo>
                    <a:lnTo>
                      <a:pt x="45260" y="4126"/>
                    </a:lnTo>
                    <a:cubicBezTo>
                      <a:pt x="45260" y="4091"/>
                      <a:pt x="45242" y="4039"/>
                      <a:pt x="45225" y="4021"/>
                    </a:cubicBezTo>
                    <a:cubicBezTo>
                      <a:pt x="45207" y="3986"/>
                      <a:pt x="45155" y="3969"/>
                      <a:pt x="45120" y="3969"/>
                    </a:cubicBez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92;p15"/>
              <p:cNvSpPr/>
              <p:nvPr>
                <p:custDataLst>
                  <p:tags r:id="rId19"/>
                </p:custDataLst>
              </p:nvPr>
            </p:nvSpPr>
            <p:spPr>
              <a:xfrm rot="1647796">
                <a:off x="9457" y="3974"/>
                <a:ext cx="2154" cy="2000"/>
              </a:xfrm>
              <a:custGeom>
                <a:avLst/>
                <a:gdLst/>
                <a:ahLst/>
                <a:cxnLst/>
                <a:rect l="l" t="t" r="r" b="b"/>
                <a:pathLst>
                  <a:path w="45016" h="44300" extrusionOk="0">
                    <a:moveTo>
                      <a:pt x="3952" y="1"/>
                    </a:moveTo>
                    <a:lnTo>
                      <a:pt x="1" y="40295"/>
                    </a:lnTo>
                    <a:lnTo>
                      <a:pt x="40715" y="44298"/>
                    </a:lnTo>
                    <a:cubicBezTo>
                      <a:pt x="40725" y="44299"/>
                      <a:pt x="40735" y="44300"/>
                      <a:pt x="40744" y="44300"/>
                    </a:cubicBezTo>
                    <a:cubicBezTo>
                      <a:pt x="40925" y="44300"/>
                      <a:pt x="41083" y="44149"/>
                      <a:pt x="41100" y="43966"/>
                    </a:cubicBezTo>
                    <a:lnTo>
                      <a:pt x="44980" y="4388"/>
                    </a:lnTo>
                    <a:cubicBezTo>
                      <a:pt x="45015" y="4196"/>
                      <a:pt x="44858" y="4021"/>
                      <a:pt x="44666" y="3986"/>
                    </a:cubicBezTo>
                    <a:lnTo>
                      <a:pt x="395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93;p15"/>
              <p:cNvSpPr/>
              <p:nvPr>
                <p:custDataLst>
                  <p:tags r:id="rId20"/>
                </p:custDataLst>
              </p:nvPr>
            </p:nvSpPr>
            <p:spPr>
              <a:xfrm rot="1647796">
                <a:off x="9450" y="3967"/>
                <a:ext cx="2167" cy="2013"/>
              </a:xfrm>
              <a:custGeom>
                <a:avLst/>
                <a:gdLst/>
                <a:ahLst/>
                <a:cxnLst/>
                <a:rect l="l" t="t" r="r" b="b"/>
                <a:pathLst>
                  <a:path w="45295" h="44596" extrusionOk="0">
                    <a:moveTo>
                      <a:pt x="4249" y="315"/>
                    </a:moveTo>
                    <a:lnTo>
                      <a:pt x="44805" y="4301"/>
                    </a:lnTo>
                    <a:cubicBezTo>
                      <a:pt x="44910" y="4318"/>
                      <a:pt x="44998" y="4406"/>
                      <a:pt x="44998" y="4510"/>
                    </a:cubicBezTo>
                    <a:lnTo>
                      <a:pt x="44998" y="4528"/>
                    </a:lnTo>
                    <a:lnTo>
                      <a:pt x="41117" y="44106"/>
                    </a:lnTo>
                    <a:cubicBezTo>
                      <a:pt x="41099" y="44228"/>
                      <a:pt x="41012" y="44298"/>
                      <a:pt x="40907" y="44298"/>
                    </a:cubicBezTo>
                    <a:lnTo>
                      <a:pt x="40872" y="44298"/>
                    </a:lnTo>
                    <a:lnTo>
                      <a:pt x="315" y="40312"/>
                    </a:lnTo>
                    <a:lnTo>
                      <a:pt x="4249" y="315"/>
                    </a:lnTo>
                    <a:close/>
                    <a:moveTo>
                      <a:pt x="4126" y="0"/>
                    </a:moveTo>
                    <a:cubicBezTo>
                      <a:pt x="4039" y="0"/>
                      <a:pt x="3969" y="53"/>
                      <a:pt x="3969" y="140"/>
                    </a:cubicBezTo>
                    <a:lnTo>
                      <a:pt x="1" y="40435"/>
                    </a:lnTo>
                    <a:cubicBezTo>
                      <a:pt x="1" y="40522"/>
                      <a:pt x="53" y="40592"/>
                      <a:pt x="140" y="40609"/>
                    </a:cubicBezTo>
                    <a:lnTo>
                      <a:pt x="40855" y="44595"/>
                    </a:lnTo>
                    <a:lnTo>
                      <a:pt x="40907" y="44595"/>
                    </a:lnTo>
                    <a:cubicBezTo>
                      <a:pt x="41169" y="44595"/>
                      <a:pt x="41379" y="44403"/>
                      <a:pt x="41414" y="44141"/>
                    </a:cubicBezTo>
                    <a:lnTo>
                      <a:pt x="45295" y="4563"/>
                    </a:lnTo>
                    <a:lnTo>
                      <a:pt x="45295" y="4510"/>
                    </a:lnTo>
                    <a:cubicBezTo>
                      <a:pt x="45295" y="4248"/>
                      <a:pt x="45102" y="4021"/>
                      <a:pt x="44840" y="4004"/>
                    </a:cubicBezTo>
                    <a:lnTo>
                      <a:pt x="4126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94;p15"/>
              <p:cNvSpPr/>
              <p:nvPr>
                <p:custDataLst>
                  <p:tags r:id="rId21"/>
                </p:custDataLst>
              </p:nvPr>
            </p:nvSpPr>
            <p:spPr>
              <a:xfrm rot="1647796">
                <a:off x="7830" y="2937"/>
                <a:ext cx="2142" cy="1897"/>
              </a:xfrm>
              <a:custGeom>
                <a:avLst/>
                <a:gdLst/>
                <a:ahLst/>
                <a:cxnLst/>
                <a:rect l="l" t="t" r="r" b="b"/>
                <a:pathLst>
                  <a:path w="44771" h="42028" extrusionOk="0">
                    <a:moveTo>
                      <a:pt x="4391" y="0"/>
                    </a:moveTo>
                    <a:cubicBezTo>
                      <a:pt x="4000" y="0"/>
                      <a:pt x="3670" y="287"/>
                      <a:pt x="3637" y="667"/>
                    </a:cubicBezTo>
                    <a:lnTo>
                      <a:pt x="35" y="37255"/>
                    </a:lnTo>
                    <a:cubicBezTo>
                      <a:pt x="0" y="37658"/>
                      <a:pt x="298" y="38025"/>
                      <a:pt x="717" y="38077"/>
                    </a:cubicBezTo>
                    <a:lnTo>
                      <a:pt x="41047" y="42028"/>
                    </a:lnTo>
                    <a:lnTo>
                      <a:pt x="44770" y="3954"/>
                    </a:lnTo>
                    <a:lnTo>
                      <a:pt x="4458" y="3"/>
                    </a:lnTo>
                    <a:cubicBezTo>
                      <a:pt x="4436" y="1"/>
                      <a:pt x="4413" y="0"/>
                      <a:pt x="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95;p15"/>
              <p:cNvSpPr/>
              <p:nvPr>
                <p:custDataLst>
                  <p:tags r:id="rId22"/>
                </p:custDataLst>
              </p:nvPr>
            </p:nvSpPr>
            <p:spPr>
              <a:xfrm rot="1647796">
                <a:off x="7825" y="2931"/>
                <a:ext cx="2154" cy="1911"/>
              </a:xfrm>
              <a:custGeom>
                <a:avLst/>
                <a:gdLst/>
                <a:ahLst/>
                <a:cxnLst/>
                <a:rect l="l" t="t" r="r" b="b"/>
                <a:pathLst>
                  <a:path w="45033" h="42323" extrusionOk="0">
                    <a:moveTo>
                      <a:pt x="4546" y="298"/>
                    </a:moveTo>
                    <a:lnTo>
                      <a:pt x="44718" y="4248"/>
                    </a:lnTo>
                    <a:lnTo>
                      <a:pt x="41008" y="42029"/>
                    </a:lnTo>
                    <a:lnTo>
                      <a:pt x="41008" y="42029"/>
                    </a:lnTo>
                    <a:lnTo>
                      <a:pt x="840" y="38075"/>
                    </a:lnTo>
                    <a:cubicBezTo>
                      <a:pt x="525" y="38057"/>
                      <a:pt x="298" y="37778"/>
                      <a:pt x="298" y="37480"/>
                    </a:cubicBezTo>
                    <a:lnTo>
                      <a:pt x="298" y="37410"/>
                    </a:lnTo>
                    <a:lnTo>
                      <a:pt x="3881" y="840"/>
                    </a:lnTo>
                    <a:cubicBezTo>
                      <a:pt x="3916" y="525"/>
                      <a:pt x="4179" y="298"/>
                      <a:pt x="4493" y="298"/>
                    </a:cubicBezTo>
                    <a:close/>
                    <a:moveTo>
                      <a:pt x="4493" y="1"/>
                    </a:moveTo>
                    <a:cubicBezTo>
                      <a:pt x="4021" y="1"/>
                      <a:pt x="3637" y="350"/>
                      <a:pt x="3584" y="822"/>
                    </a:cubicBezTo>
                    <a:lnTo>
                      <a:pt x="1" y="37393"/>
                    </a:lnTo>
                    <a:cubicBezTo>
                      <a:pt x="1" y="37410"/>
                      <a:pt x="1" y="37445"/>
                      <a:pt x="1" y="37480"/>
                    </a:cubicBezTo>
                    <a:cubicBezTo>
                      <a:pt x="1" y="37935"/>
                      <a:pt x="350" y="38320"/>
                      <a:pt x="805" y="38372"/>
                    </a:cubicBezTo>
                    <a:lnTo>
                      <a:pt x="41134" y="42323"/>
                    </a:lnTo>
                    <a:cubicBezTo>
                      <a:pt x="41169" y="42323"/>
                      <a:pt x="41204" y="42323"/>
                      <a:pt x="41239" y="42288"/>
                    </a:cubicBezTo>
                    <a:cubicBezTo>
                      <a:pt x="41274" y="42270"/>
                      <a:pt x="41292" y="42235"/>
                      <a:pt x="41292" y="42200"/>
                    </a:cubicBezTo>
                    <a:lnTo>
                      <a:pt x="45033" y="4126"/>
                    </a:lnTo>
                    <a:cubicBezTo>
                      <a:pt x="45033" y="4091"/>
                      <a:pt x="45015" y="4056"/>
                      <a:pt x="44998" y="4021"/>
                    </a:cubicBezTo>
                    <a:cubicBezTo>
                      <a:pt x="44963" y="3986"/>
                      <a:pt x="44928" y="3969"/>
                      <a:pt x="44893" y="3969"/>
                    </a:cubicBezTo>
                    <a:lnTo>
                      <a:pt x="4581" y="18"/>
                    </a:lnTo>
                    <a:cubicBezTo>
                      <a:pt x="4546" y="1"/>
                      <a:pt x="4511" y="1"/>
                      <a:pt x="4493" y="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96;p15"/>
              <p:cNvSpPr/>
              <p:nvPr>
                <p:custDataLst>
                  <p:tags r:id="rId23"/>
                </p:custDataLst>
              </p:nvPr>
            </p:nvSpPr>
            <p:spPr>
              <a:xfrm rot="1647796">
                <a:off x="9490" y="3982"/>
                <a:ext cx="2144" cy="1899"/>
              </a:xfrm>
              <a:custGeom>
                <a:avLst/>
                <a:gdLst/>
                <a:ahLst/>
                <a:cxnLst/>
                <a:rect l="l" t="t" r="r" b="b"/>
                <a:pathLst>
                  <a:path w="44806" h="42063" extrusionOk="0">
                    <a:moveTo>
                      <a:pt x="3742" y="1"/>
                    </a:moveTo>
                    <a:lnTo>
                      <a:pt x="1" y="38075"/>
                    </a:lnTo>
                    <a:lnTo>
                      <a:pt x="40715" y="42061"/>
                    </a:lnTo>
                    <a:cubicBezTo>
                      <a:pt x="40727" y="42062"/>
                      <a:pt x="40738" y="42062"/>
                      <a:pt x="40750" y="42062"/>
                    </a:cubicBezTo>
                    <a:cubicBezTo>
                      <a:pt x="40944" y="42062"/>
                      <a:pt x="41100" y="41926"/>
                      <a:pt x="41117" y="41728"/>
                    </a:cubicBezTo>
                    <a:lnTo>
                      <a:pt x="44770" y="4388"/>
                    </a:lnTo>
                    <a:cubicBezTo>
                      <a:pt x="44805" y="4196"/>
                      <a:pt x="44648" y="4021"/>
                      <a:pt x="44456" y="3986"/>
                    </a:cubicBezTo>
                    <a:lnTo>
                      <a:pt x="374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97;p15"/>
              <p:cNvSpPr/>
              <p:nvPr>
                <p:custDataLst>
                  <p:tags r:id="rId24"/>
                </p:custDataLst>
              </p:nvPr>
            </p:nvSpPr>
            <p:spPr>
              <a:xfrm rot="1647796">
                <a:off x="9484" y="3976"/>
                <a:ext cx="2156" cy="1912"/>
              </a:xfrm>
              <a:custGeom>
                <a:avLst/>
                <a:gdLst/>
                <a:ahLst/>
                <a:cxnLst/>
                <a:rect l="l" t="t" r="r" b="b"/>
                <a:pathLst>
                  <a:path w="45068" h="42361" extrusionOk="0">
                    <a:moveTo>
                      <a:pt x="4022" y="301"/>
                    </a:moveTo>
                    <a:lnTo>
                      <a:pt x="44578" y="4287"/>
                    </a:lnTo>
                    <a:cubicBezTo>
                      <a:pt x="44683" y="4287"/>
                      <a:pt x="44771" y="4392"/>
                      <a:pt x="44771" y="4496"/>
                    </a:cubicBezTo>
                    <a:lnTo>
                      <a:pt x="44771" y="4514"/>
                    </a:lnTo>
                    <a:lnTo>
                      <a:pt x="41117" y="41871"/>
                    </a:lnTo>
                    <a:cubicBezTo>
                      <a:pt x="41100" y="41976"/>
                      <a:pt x="40995" y="42064"/>
                      <a:pt x="40890" y="42064"/>
                    </a:cubicBezTo>
                    <a:lnTo>
                      <a:pt x="40872" y="42064"/>
                    </a:lnTo>
                    <a:lnTo>
                      <a:pt x="298" y="38078"/>
                    </a:lnTo>
                    <a:lnTo>
                      <a:pt x="4022" y="301"/>
                    </a:lnTo>
                    <a:close/>
                    <a:moveTo>
                      <a:pt x="3866" y="0"/>
                    </a:moveTo>
                    <a:cubicBezTo>
                      <a:pt x="3795" y="0"/>
                      <a:pt x="3742" y="50"/>
                      <a:pt x="3742" y="126"/>
                    </a:cubicBezTo>
                    <a:lnTo>
                      <a:pt x="1" y="38200"/>
                    </a:lnTo>
                    <a:cubicBezTo>
                      <a:pt x="1" y="38270"/>
                      <a:pt x="53" y="38340"/>
                      <a:pt x="141" y="38358"/>
                    </a:cubicBezTo>
                    <a:lnTo>
                      <a:pt x="40837" y="42343"/>
                    </a:lnTo>
                    <a:lnTo>
                      <a:pt x="40890" y="42361"/>
                    </a:lnTo>
                    <a:cubicBezTo>
                      <a:pt x="41152" y="42361"/>
                      <a:pt x="41379" y="42151"/>
                      <a:pt x="41397" y="41889"/>
                    </a:cubicBezTo>
                    <a:lnTo>
                      <a:pt x="45068" y="4549"/>
                    </a:lnTo>
                    <a:lnTo>
                      <a:pt x="45068" y="4496"/>
                    </a:lnTo>
                    <a:cubicBezTo>
                      <a:pt x="45068" y="4234"/>
                      <a:pt x="44875" y="4024"/>
                      <a:pt x="44613" y="3990"/>
                    </a:cubicBezTo>
                    <a:lnTo>
                      <a:pt x="3899" y="4"/>
                    </a:lnTo>
                    <a:cubicBezTo>
                      <a:pt x="3888" y="2"/>
                      <a:pt x="3877" y="0"/>
                      <a:pt x="386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98;p15"/>
              <p:cNvSpPr/>
              <p:nvPr>
                <p:custDataLst>
                  <p:tags r:id="rId25"/>
                </p:custDataLst>
              </p:nvPr>
            </p:nvSpPr>
            <p:spPr>
              <a:xfrm rot="1647796">
                <a:off x="9498" y="4003"/>
                <a:ext cx="2088" cy="1835"/>
              </a:xfrm>
              <a:custGeom>
                <a:avLst/>
                <a:gdLst/>
                <a:ahLst/>
                <a:cxnLst/>
                <a:rect l="l" t="t" r="r" b="b"/>
                <a:pathLst>
                  <a:path w="43635" h="40653" extrusionOk="0">
                    <a:moveTo>
                      <a:pt x="4586" y="0"/>
                    </a:moveTo>
                    <a:cubicBezTo>
                      <a:pt x="4016" y="0"/>
                      <a:pt x="3528" y="422"/>
                      <a:pt x="3462" y="1001"/>
                    </a:cubicBezTo>
                    <a:lnTo>
                      <a:pt x="53" y="35719"/>
                    </a:lnTo>
                    <a:cubicBezTo>
                      <a:pt x="1" y="36331"/>
                      <a:pt x="438" y="36872"/>
                      <a:pt x="1050" y="36925"/>
                    </a:cubicBezTo>
                    <a:lnTo>
                      <a:pt x="38949" y="40648"/>
                    </a:lnTo>
                    <a:cubicBezTo>
                      <a:pt x="38982" y="40651"/>
                      <a:pt x="39016" y="40653"/>
                      <a:pt x="39048" y="40653"/>
                    </a:cubicBezTo>
                    <a:cubicBezTo>
                      <a:pt x="39619" y="40653"/>
                      <a:pt x="40107" y="40230"/>
                      <a:pt x="40173" y="39652"/>
                    </a:cubicBezTo>
                    <a:lnTo>
                      <a:pt x="43582" y="4934"/>
                    </a:lnTo>
                    <a:cubicBezTo>
                      <a:pt x="43634" y="4322"/>
                      <a:pt x="43180" y="3780"/>
                      <a:pt x="42568" y="3728"/>
                    </a:cubicBezTo>
                    <a:lnTo>
                      <a:pt x="4686" y="4"/>
                    </a:lnTo>
                    <a:cubicBezTo>
                      <a:pt x="4652" y="2"/>
                      <a:pt x="4619" y="0"/>
                      <a:pt x="4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99;p15"/>
              <p:cNvSpPr/>
              <p:nvPr>
                <p:custDataLst>
                  <p:tags r:id="rId26"/>
                </p:custDataLst>
              </p:nvPr>
            </p:nvSpPr>
            <p:spPr>
              <a:xfrm rot="1647796">
                <a:off x="9494" y="3996"/>
                <a:ext cx="2096" cy="1849"/>
              </a:xfrm>
              <a:custGeom>
                <a:avLst/>
                <a:gdLst/>
                <a:ahLst/>
                <a:cxnLst/>
                <a:rect l="l" t="t" r="r" b="b"/>
                <a:pathLst>
                  <a:path w="43809" h="40959" extrusionOk="0">
                    <a:moveTo>
                      <a:pt x="4755" y="297"/>
                    </a:moveTo>
                    <a:lnTo>
                      <a:pt x="42655" y="4021"/>
                    </a:lnTo>
                    <a:cubicBezTo>
                      <a:pt x="43144" y="4073"/>
                      <a:pt x="43529" y="4493"/>
                      <a:pt x="43529" y="4982"/>
                    </a:cubicBezTo>
                    <a:cubicBezTo>
                      <a:pt x="43529" y="5017"/>
                      <a:pt x="43529" y="5052"/>
                      <a:pt x="43511" y="5087"/>
                    </a:cubicBezTo>
                    <a:lnTo>
                      <a:pt x="40102" y="39787"/>
                    </a:lnTo>
                    <a:cubicBezTo>
                      <a:pt x="40067" y="40294"/>
                      <a:pt x="39648" y="40662"/>
                      <a:pt x="39141" y="40662"/>
                    </a:cubicBezTo>
                    <a:lnTo>
                      <a:pt x="39054" y="40662"/>
                    </a:lnTo>
                    <a:lnTo>
                      <a:pt x="1154" y="36938"/>
                    </a:lnTo>
                    <a:cubicBezTo>
                      <a:pt x="665" y="36886"/>
                      <a:pt x="280" y="36466"/>
                      <a:pt x="280" y="35977"/>
                    </a:cubicBezTo>
                    <a:cubicBezTo>
                      <a:pt x="280" y="35942"/>
                      <a:pt x="280" y="35907"/>
                      <a:pt x="297" y="35872"/>
                    </a:cubicBezTo>
                    <a:lnTo>
                      <a:pt x="3689" y="1171"/>
                    </a:lnTo>
                    <a:cubicBezTo>
                      <a:pt x="3741" y="682"/>
                      <a:pt x="4161" y="297"/>
                      <a:pt x="4650" y="297"/>
                    </a:cubicBezTo>
                    <a:close/>
                    <a:moveTo>
                      <a:pt x="4650" y="0"/>
                    </a:moveTo>
                    <a:cubicBezTo>
                      <a:pt x="4021" y="0"/>
                      <a:pt x="3462" y="490"/>
                      <a:pt x="3409" y="1136"/>
                    </a:cubicBezTo>
                    <a:lnTo>
                      <a:pt x="0" y="35854"/>
                    </a:lnTo>
                    <a:cubicBezTo>
                      <a:pt x="0" y="35889"/>
                      <a:pt x="0" y="35942"/>
                      <a:pt x="0" y="35977"/>
                    </a:cubicBezTo>
                    <a:cubicBezTo>
                      <a:pt x="0" y="36623"/>
                      <a:pt x="472" y="37165"/>
                      <a:pt x="1137" y="37235"/>
                    </a:cubicBezTo>
                    <a:lnTo>
                      <a:pt x="39019" y="40941"/>
                    </a:lnTo>
                    <a:cubicBezTo>
                      <a:pt x="39071" y="40959"/>
                      <a:pt x="39106" y="40959"/>
                      <a:pt x="39141" y="40959"/>
                    </a:cubicBezTo>
                    <a:cubicBezTo>
                      <a:pt x="39788" y="40959"/>
                      <a:pt x="40330" y="40469"/>
                      <a:pt x="40400" y="39822"/>
                    </a:cubicBezTo>
                    <a:lnTo>
                      <a:pt x="43808" y="5105"/>
                    </a:lnTo>
                    <a:cubicBezTo>
                      <a:pt x="43808" y="5070"/>
                      <a:pt x="43808" y="5035"/>
                      <a:pt x="43808" y="4982"/>
                    </a:cubicBezTo>
                    <a:cubicBezTo>
                      <a:pt x="43808" y="4353"/>
                      <a:pt x="43319" y="3794"/>
                      <a:pt x="42672" y="3741"/>
                    </a:cubicBezTo>
                    <a:lnTo>
                      <a:pt x="4773" y="18"/>
                    </a:lnTo>
                    <a:cubicBezTo>
                      <a:pt x="4738" y="18"/>
                      <a:pt x="4703" y="0"/>
                      <a:pt x="465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5;p15"/>
              <p:cNvSpPr/>
              <p:nvPr>
                <p:custDataLst>
                  <p:tags r:id="rId27"/>
                </p:custDataLst>
              </p:nvPr>
            </p:nvSpPr>
            <p:spPr>
              <a:xfrm rot="1647796">
                <a:off x="8709" y="249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72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BCF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6;p15"/>
              <p:cNvSpPr/>
              <p:nvPr>
                <p:custDataLst>
                  <p:tags r:id="rId28"/>
                </p:custDataLst>
              </p:nvPr>
            </p:nvSpPr>
            <p:spPr>
              <a:xfrm rot="1647796">
                <a:off x="8703" y="2483"/>
                <a:ext cx="288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675" extrusionOk="0">
                    <a:moveTo>
                      <a:pt x="1049" y="315"/>
                    </a:moveTo>
                    <a:lnTo>
                      <a:pt x="5703" y="772"/>
                    </a:lnTo>
                    <a:lnTo>
                      <a:pt x="5703" y="772"/>
                    </a:lnTo>
                    <a:lnTo>
                      <a:pt x="4965" y="8374"/>
                    </a:lnTo>
                    <a:lnTo>
                      <a:pt x="298" y="7920"/>
                    </a:lnTo>
                    <a:lnTo>
                      <a:pt x="1049" y="315"/>
                    </a:lnTo>
                    <a:close/>
                    <a:moveTo>
                      <a:pt x="927" y="1"/>
                    </a:moveTo>
                    <a:cubicBezTo>
                      <a:pt x="857" y="1"/>
                      <a:pt x="787" y="53"/>
                      <a:pt x="770" y="141"/>
                    </a:cubicBezTo>
                    <a:lnTo>
                      <a:pt x="0" y="8042"/>
                    </a:lnTo>
                    <a:cubicBezTo>
                      <a:pt x="0" y="8077"/>
                      <a:pt x="0" y="8112"/>
                      <a:pt x="35" y="8147"/>
                    </a:cubicBezTo>
                    <a:cubicBezTo>
                      <a:pt x="53" y="8164"/>
                      <a:pt x="88" y="8182"/>
                      <a:pt x="123" y="8199"/>
                    </a:cubicBezTo>
                    <a:lnTo>
                      <a:pt x="5070" y="8671"/>
                    </a:lnTo>
                    <a:cubicBezTo>
                      <a:pt x="5081" y="8674"/>
                      <a:pt x="5092" y="8675"/>
                      <a:pt x="5103" y="8675"/>
                    </a:cubicBezTo>
                    <a:cubicBezTo>
                      <a:pt x="5174" y="8675"/>
                      <a:pt x="5227" y="8625"/>
                      <a:pt x="5227" y="8549"/>
                    </a:cubicBezTo>
                    <a:lnTo>
                      <a:pt x="6014" y="648"/>
                    </a:lnTo>
                    <a:cubicBezTo>
                      <a:pt x="6014" y="613"/>
                      <a:pt x="5997" y="578"/>
                      <a:pt x="5979" y="543"/>
                    </a:cubicBezTo>
                    <a:cubicBezTo>
                      <a:pt x="5962" y="508"/>
                      <a:pt x="5927" y="490"/>
                      <a:pt x="5874" y="490"/>
                    </a:cubicBezTo>
                    <a:lnTo>
                      <a:pt x="927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7;p15"/>
              <p:cNvSpPr/>
              <p:nvPr>
                <p:custDataLst>
                  <p:tags r:id="rId29"/>
                </p:custDataLst>
              </p:nvPr>
            </p:nvSpPr>
            <p:spPr>
              <a:xfrm rot="1647796">
                <a:off x="8662" y="2779"/>
                <a:ext cx="22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701" extrusionOk="0">
                    <a:moveTo>
                      <a:pt x="17" y="1"/>
                    </a:moveTo>
                    <a:lnTo>
                      <a:pt x="0" y="246"/>
                    </a:lnTo>
                    <a:lnTo>
                      <a:pt x="4615" y="700"/>
                    </a:lnTo>
                    <a:lnTo>
                      <a:pt x="4633" y="595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8;p15"/>
              <p:cNvSpPr/>
              <p:nvPr>
                <p:custDataLst>
                  <p:tags r:id="rId30"/>
                </p:custDataLst>
              </p:nvPr>
            </p:nvSpPr>
            <p:spPr>
              <a:xfrm rot="1647796">
                <a:off x="8677" y="2730"/>
                <a:ext cx="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46" extrusionOk="0">
                    <a:moveTo>
                      <a:pt x="18" y="1"/>
                    </a:moveTo>
                    <a:lnTo>
                      <a:pt x="1" y="246"/>
                    </a:lnTo>
                    <a:lnTo>
                      <a:pt x="53" y="246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9;p15"/>
              <p:cNvSpPr/>
              <p:nvPr>
                <p:custDataLst>
                  <p:tags r:id="rId31"/>
                </p:custDataLst>
              </p:nvPr>
            </p:nvSpPr>
            <p:spPr>
              <a:xfrm rot="1647796">
                <a:off x="8665" y="2721"/>
                <a:ext cx="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1" extrusionOk="0">
                    <a:moveTo>
                      <a:pt x="18" y="1"/>
                    </a:moveTo>
                    <a:lnTo>
                      <a:pt x="0" y="281"/>
                    </a:lnTo>
                    <a:lnTo>
                      <a:pt x="53" y="28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20;p15"/>
              <p:cNvSpPr/>
              <p:nvPr>
                <p:custDataLst>
                  <p:tags r:id="rId32"/>
                </p:custDataLst>
              </p:nvPr>
            </p:nvSpPr>
            <p:spPr>
              <a:xfrm rot="1647796">
                <a:off x="8672" y="2712"/>
                <a:ext cx="4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28" extrusionOk="0">
                    <a:moveTo>
                      <a:pt x="88" y="1"/>
                    </a:moveTo>
                    <a:cubicBezTo>
                      <a:pt x="88" y="1"/>
                      <a:pt x="71" y="18"/>
                      <a:pt x="71" y="18"/>
                    </a:cubicBezTo>
                    <a:cubicBezTo>
                      <a:pt x="36" y="36"/>
                      <a:pt x="18" y="71"/>
                      <a:pt x="18" y="123"/>
                    </a:cubicBezTo>
                    <a:lnTo>
                      <a:pt x="1" y="228"/>
                    </a:lnTo>
                    <a:lnTo>
                      <a:pt x="71" y="228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21;p15"/>
              <p:cNvSpPr/>
              <p:nvPr>
                <p:custDataLst>
                  <p:tags r:id="rId33"/>
                </p:custDataLst>
              </p:nvPr>
            </p:nvSpPr>
            <p:spPr>
              <a:xfrm rot="1647796">
                <a:off x="8651" y="2766"/>
                <a:ext cx="2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1050" extrusionOk="0">
                    <a:moveTo>
                      <a:pt x="123" y="0"/>
                    </a:moveTo>
                    <a:cubicBezTo>
                      <a:pt x="106" y="0"/>
                      <a:pt x="71" y="0"/>
                      <a:pt x="53" y="18"/>
                    </a:cubicBezTo>
                    <a:lnTo>
                      <a:pt x="36" y="245"/>
                    </a:lnTo>
                    <a:lnTo>
                      <a:pt x="1" y="525"/>
                    </a:lnTo>
                    <a:lnTo>
                      <a:pt x="246" y="560"/>
                    </a:lnTo>
                    <a:lnTo>
                      <a:pt x="263" y="315"/>
                    </a:lnTo>
                    <a:lnTo>
                      <a:pt x="315" y="315"/>
                    </a:lnTo>
                    <a:lnTo>
                      <a:pt x="350" y="35"/>
                    </a:lnTo>
                    <a:lnTo>
                      <a:pt x="141" y="0"/>
                    </a:lnTo>
                    <a:close/>
                    <a:moveTo>
                      <a:pt x="5000" y="630"/>
                    </a:moveTo>
                    <a:lnTo>
                      <a:pt x="4948" y="1014"/>
                    </a:lnTo>
                    <a:lnTo>
                      <a:pt x="5210" y="1049"/>
                    </a:lnTo>
                    <a:lnTo>
                      <a:pt x="5228" y="804"/>
                    </a:lnTo>
                    <a:cubicBezTo>
                      <a:pt x="5228" y="717"/>
                      <a:pt x="5175" y="665"/>
                      <a:pt x="5088" y="647"/>
                    </a:cubicBezTo>
                    <a:lnTo>
                      <a:pt x="5000" y="63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2;p15"/>
              <p:cNvSpPr/>
              <p:nvPr>
                <p:custDataLst>
                  <p:tags r:id="rId34"/>
                </p:custDataLst>
              </p:nvPr>
            </p:nvSpPr>
            <p:spPr>
              <a:xfrm rot="1647796">
                <a:off x="8666" y="2769"/>
                <a:ext cx="22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80" extrusionOk="0">
                    <a:moveTo>
                      <a:pt x="35" y="0"/>
                    </a:moveTo>
                    <a:lnTo>
                      <a:pt x="0" y="280"/>
                    </a:lnTo>
                    <a:lnTo>
                      <a:pt x="4616" y="874"/>
                    </a:lnTo>
                    <a:lnTo>
                      <a:pt x="4598" y="979"/>
                    </a:lnTo>
                    <a:lnTo>
                      <a:pt x="4633" y="979"/>
                    </a:lnTo>
                    <a:lnTo>
                      <a:pt x="4685" y="59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3;p15"/>
              <p:cNvSpPr/>
              <p:nvPr>
                <p:custDataLst>
                  <p:tags r:id="rId35"/>
                </p:custDataLst>
              </p:nvPr>
            </p:nvSpPr>
            <p:spPr>
              <a:xfrm rot="1647796">
                <a:off x="7916" y="2988"/>
                <a:ext cx="2046" cy="1836"/>
              </a:xfrm>
              <a:custGeom>
                <a:avLst/>
                <a:gdLst/>
                <a:ahLst/>
                <a:cxnLst/>
                <a:rect l="l" t="t" r="r" b="b"/>
                <a:pathLst>
                  <a:path w="42761" h="40657" extrusionOk="0">
                    <a:moveTo>
                      <a:pt x="3698" y="1"/>
                    </a:moveTo>
                    <a:cubicBezTo>
                      <a:pt x="3142" y="1"/>
                      <a:pt x="2654" y="423"/>
                      <a:pt x="2588" y="1002"/>
                    </a:cubicBezTo>
                    <a:lnTo>
                      <a:pt x="18" y="27171"/>
                    </a:lnTo>
                    <a:cubicBezTo>
                      <a:pt x="1" y="27433"/>
                      <a:pt x="71" y="27695"/>
                      <a:pt x="211" y="27905"/>
                    </a:cubicBezTo>
                    <a:cubicBezTo>
                      <a:pt x="1452" y="29688"/>
                      <a:pt x="2466" y="31699"/>
                      <a:pt x="3480" y="33604"/>
                    </a:cubicBezTo>
                    <a:cubicBezTo>
                      <a:pt x="4109" y="34775"/>
                      <a:pt x="4791" y="35912"/>
                      <a:pt x="5490" y="37030"/>
                    </a:cubicBezTo>
                    <a:cubicBezTo>
                      <a:pt x="5682" y="37310"/>
                      <a:pt x="5980" y="37502"/>
                      <a:pt x="6312" y="37537"/>
                    </a:cubicBezTo>
                    <a:lnTo>
                      <a:pt x="38093" y="40649"/>
                    </a:lnTo>
                    <a:cubicBezTo>
                      <a:pt x="38135" y="40654"/>
                      <a:pt x="38176" y="40656"/>
                      <a:pt x="38217" y="40656"/>
                    </a:cubicBezTo>
                    <a:cubicBezTo>
                      <a:pt x="38776" y="40656"/>
                      <a:pt x="39250" y="40224"/>
                      <a:pt x="39299" y="39670"/>
                    </a:cubicBezTo>
                    <a:lnTo>
                      <a:pt x="42708" y="4935"/>
                    </a:lnTo>
                    <a:cubicBezTo>
                      <a:pt x="42760" y="4323"/>
                      <a:pt x="42323" y="3799"/>
                      <a:pt x="41729" y="3729"/>
                    </a:cubicBezTo>
                    <a:lnTo>
                      <a:pt x="3794" y="5"/>
                    </a:lnTo>
                    <a:cubicBezTo>
                      <a:pt x="3762" y="2"/>
                      <a:pt x="3730" y="1"/>
                      <a:pt x="3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4;p15"/>
              <p:cNvSpPr/>
              <p:nvPr>
                <p:custDataLst>
                  <p:tags r:id="rId36"/>
                </p:custDataLst>
              </p:nvPr>
            </p:nvSpPr>
            <p:spPr>
              <a:xfrm rot="1647796">
                <a:off x="7910" y="2982"/>
                <a:ext cx="2057" cy="1848"/>
              </a:xfrm>
              <a:custGeom>
                <a:avLst/>
                <a:gdLst/>
                <a:ahLst/>
                <a:cxnLst/>
                <a:rect l="l" t="t" r="r" b="b"/>
                <a:pathLst>
                  <a:path w="42988" h="40942" extrusionOk="0">
                    <a:moveTo>
                      <a:pt x="3812" y="280"/>
                    </a:moveTo>
                    <a:cubicBezTo>
                      <a:pt x="3846" y="280"/>
                      <a:pt x="3881" y="280"/>
                      <a:pt x="3899" y="297"/>
                    </a:cubicBezTo>
                    <a:lnTo>
                      <a:pt x="41833" y="4003"/>
                    </a:lnTo>
                    <a:cubicBezTo>
                      <a:pt x="42323" y="4056"/>
                      <a:pt x="42690" y="4475"/>
                      <a:pt x="42690" y="4965"/>
                    </a:cubicBezTo>
                    <a:cubicBezTo>
                      <a:pt x="42690" y="4982"/>
                      <a:pt x="42690" y="5017"/>
                      <a:pt x="42690" y="5052"/>
                    </a:cubicBezTo>
                    <a:lnTo>
                      <a:pt x="39281" y="39788"/>
                    </a:lnTo>
                    <a:cubicBezTo>
                      <a:pt x="39229" y="40277"/>
                      <a:pt x="38809" y="40644"/>
                      <a:pt x="38320" y="40644"/>
                    </a:cubicBezTo>
                    <a:lnTo>
                      <a:pt x="38232" y="40644"/>
                    </a:lnTo>
                    <a:lnTo>
                      <a:pt x="6451" y="37533"/>
                    </a:lnTo>
                    <a:cubicBezTo>
                      <a:pt x="6154" y="37498"/>
                      <a:pt x="5892" y="37340"/>
                      <a:pt x="5734" y="37078"/>
                    </a:cubicBezTo>
                    <a:cubicBezTo>
                      <a:pt x="5035" y="35959"/>
                      <a:pt x="4353" y="34840"/>
                      <a:pt x="3742" y="33669"/>
                    </a:cubicBezTo>
                    <a:cubicBezTo>
                      <a:pt x="2728" y="31764"/>
                      <a:pt x="1696" y="29753"/>
                      <a:pt x="455" y="27953"/>
                    </a:cubicBezTo>
                    <a:cubicBezTo>
                      <a:pt x="350" y="27796"/>
                      <a:pt x="298" y="27603"/>
                      <a:pt x="298" y="27411"/>
                    </a:cubicBezTo>
                    <a:cubicBezTo>
                      <a:pt x="298" y="27393"/>
                      <a:pt x="298" y="27358"/>
                      <a:pt x="298" y="27324"/>
                    </a:cubicBezTo>
                    <a:lnTo>
                      <a:pt x="2868" y="1137"/>
                    </a:lnTo>
                    <a:cubicBezTo>
                      <a:pt x="2902" y="647"/>
                      <a:pt x="3322" y="280"/>
                      <a:pt x="3812" y="280"/>
                    </a:cubicBezTo>
                    <a:close/>
                    <a:moveTo>
                      <a:pt x="3812" y="0"/>
                    </a:moveTo>
                    <a:cubicBezTo>
                      <a:pt x="3182" y="0"/>
                      <a:pt x="2640" y="472"/>
                      <a:pt x="2570" y="1119"/>
                    </a:cubicBezTo>
                    <a:lnTo>
                      <a:pt x="1" y="27289"/>
                    </a:lnTo>
                    <a:cubicBezTo>
                      <a:pt x="1" y="27341"/>
                      <a:pt x="1" y="27376"/>
                      <a:pt x="1" y="27411"/>
                    </a:cubicBezTo>
                    <a:cubicBezTo>
                      <a:pt x="1" y="27673"/>
                      <a:pt x="70" y="27918"/>
                      <a:pt x="228" y="28128"/>
                    </a:cubicBezTo>
                    <a:cubicBezTo>
                      <a:pt x="1452" y="29893"/>
                      <a:pt x="2465" y="31904"/>
                      <a:pt x="3479" y="33809"/>
                    </a:cubicBezTo>
                    <a:cubicBezTo>
                      <a:pt x="4091" y="34980"/>
                      <a:pt x="4790" y="36117"/>
                      <a:pt x="5490" y="37235"/>
                    </a:cubicBezTo>
                    <a:cubicBezTo>
                      <a:pt x="5699" y="37568"/>
                      <a:pt x="6049" y="37777"/>
                      <a:pt x="6434" y="37812"/>
                    </a:cubicBezTo>
                    <a:lnTo>
                      <a:pt x="38197" y="40941"/>
                    </a:lnTo>
                    <a:lnTo>
                      <a:pt x="38320" y="40941"/>
                    </a:lnTo>
                    <a:cubicBezTo>
                      <a:pt x="38966" y="40941"/>
                      <a:pt x="39508" y="40452"/>
                      <a:pt x="39561" y="39823"/>
                    </a:cubicBezTo>
                    <a:lnTo>
                      <a:pt x="42970" y="5087"/>
                    </a:lnTo>
                    <a:cubicBezTo>
                      <a:pt x="42987" y="5035"/>
                      <a:pt x="42987" y="5000"/>
                      <a:pt x="42987" y="4965"/>
                    </a:cubicBezTo>
                    <a:cubicBezTo>
                      <a:pt x="42987" y="4318"/>
                      <a:pt x="42498" y="3776"/>
                      <a:pt x="41851" y="3724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5;p15"/>
              <p:cNvSpPr/>
              <p:nvPr>
                <p:custDataLst>
                  <p:tags r:id="rId37"/>
                </p:custDataLst>
              </p:nvPr>
            </p:nvSpPr>
            <p:spPr>
              <a:xfrm rot="1647796">
                <a:off x="9036" y="2963"/>
                <a:ext cx="3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16" extrusionOk="0">
                    <a:moveTo>
                      <a:pt x="53" y="0"/>
                    </a:moveTo>
                    <a:lnTo>
                      <a:pt x="1" y="263"/>
                    </a:lnTo>
                    <a:lnTo>
                      <a:pt x="577" y="315"/>
                    </a:lnTo>
                    <a:lnTo>
                      <a:pt x="630" y="35"/>
                    </a:lnTo>
                    <a:lnTo>
                      <a:pt x="577" y="18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6;p15"/>
              <p:cNvSpPr/>
              <p:nvPr>
                <p:custDataLst>
                  <p:tags r:id="rId38"/>
                </p:custDataLst>
              </p:nvPr>
            </p:nvSpPr>
            <p:spPr>
              <a:xfrm rot="1647796">
                <a:off x="9064" y="2971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53" h="19" extrusionOk="0">
                    <a:moveTo>
                      <a:pt x="53" y="18"/>
                    </a:moveTo>
                    <a:lnTo>
                      <a:pt x="0" y="1"/>
                    </a:lnTo>
                    <a:lnTo>
                      <a:pt x="53" y="18"/>
                    </a:lnTo>
                    <a:lnTo>
                      <a:pt x="53" y="1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7;p15"/>
              <p:cNvSpPr/>
              <p:nvPr>
                <p:custDataLst>
                  <p:tags r:id="rId39"/>
                </p:custDataLst>
              </p:nvPr>
            </p:nvSpPr>
            <p:spPr>
              <a:xfrm rot="1647796">
                <a:off x="8985" y="2974"/>
                <a:ext cx="4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976" extrusionOk="0">
                    <a:moveTo>
                      <a:pt x="403" y="0"/>
                    </a:moveTo>
                    <a:lnTo>
                      <a:pt x="1" y="1906"/>
                    </a:lnTo>
                    <a:lnTo>
                      <a:pt x="630" y="1976"/>
                    </a:lnTo>
                    <a:lnTo>
                      <a:pt x="997" y="5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8;p15"/>
              <p:cNvSpPr/>
              <p:nvPr>
                <p:custDataLst>
                  <p:tags r:id="rId40"/>
                </p:custDataLst>
              </p:nvPr>
            </p:nvSpPr>
            <p:spPr>
              <a:xfrm rot="1647796">
                <a:off x="9027" y="2972"/>
                <a:ext cx="3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33" extrusionOk="0">
                    <a:moveTo>
                      <a:pt x="71" y="1"/>
                    </a:moveTo>
                    <a:lnTo>
                      <a:pt x="1" y="280"/>
                    </a:lnTo>
                    <a:lnTo>
                      <a:pt x="595" y="333"/>
                    </a:lnTo>
                    <a:lnTo>
                      <a:pt x="647" y="53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9;p15"/>
              <p:cNvSpPr/>
              <p:nvPr>
                <p:custDataLst>
                  <p:tags r:id="rId41"/>
                </p:custDataLst>
              </p:nvPr>
            </p:nvSpPr>
            <p:spPr>
              <a:xfrm rot="1647796">
                <a:off x="9077" y="2964"/>
                <a:ext cx="8" cy="1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8" extrusionOk="0">
                    <a:moveTo>
                      <a:pt x="176" y="18"/>
                    </a:moveTo>
                    <a:lnTo>
                      <a:pt x="1" y="0"/>
                    </a:lnTo>
                    <a:lnTo>
                      <a:pt x="176" y="18"/>
                    </a:lnTo>
                    <a:lnTo>
                      <a:pt x="176" y="18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30;p15"/>
              <p:cNvSpPr/>
              <p:nvPr>
                <p:custDataLst>
                  <p:tags r:id="rId42"/>
                </p:custDataLst>
              </p:nvPr>
            </p:nvSpPr>
            <p:spPr>
              <a:xfrm rot="1647796">
                <a:off x="9084" y="2967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71" h="19" extrusionOk="0">
                    <a:moveTo>
                      <a:pt x="1" y="1"/>
                    </a:moveTo>
                    <a:lnTo>
                      <a:pt x="71" y="18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31;p15"/>
              <p:cNvSpPr/>
              <p:nvPr>
                <p:custDataLst>
                  <p:tags r:id="rId43"/>
                </p:custDataLst>
              </p:nvPr>
            </p:nvSpPr>
            <p:spPr>
              <a:xfrm rot="1647796">
                <a:off x="9071" y="2964"/>
                <a:ext cx="18" cy="2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6" extrusionOk="0">
                    <a:moveTo>
                      <a:pt x="0" y="0"/>
                    </a:moveTo>
                    <a:lnTo>
                      <a:pt x="368" y="35"/>
                    </a:lnTo>
                    <a:lnTo>
                      <a:pt x="298" y="1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2;p15"/>
              <p:cNvSpPr/>
              <p:nvPr>
                <p:custDataLst>
                  <p:tags r:id="rId44"/>
                </p:custDataLst>
              </p:nvPr>
            </p:nvSpPr>
            <p:spPr>
              <a:xfrm rot="1647796">
                <a:off x="9022" y="296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70" y="0"/>
                    </a:moveTo>
                    <a:lnTo>
                      <a:pt x="0" y="280"/>
                    </a:lnTo>
                    <a:lnTo>
                      <a:pt x="298" y="315"/>
                    </a:lnTo>
                    <a:lnTo>
                      <a:pt x="350" y="52"/>
                    </a:lnTo>
                    <a:lnTo>
                      <a:pt x="874" y="70"/>
                    </a:lnTo>
                    <a:lnTo>
                      <a:pt x="70" y="0"/>
                    </a:lnTo>
                    <a:close/>
                    <a:moveTo>
                      <a:pt x="927" y="87"/>
                    </a:moveTo>
                    <a:lnTo>
                      <a:pt x="874" y="367"/>
                    </a:lnTo>
                    <a:lnTo>
                      <a:pt x="1172" y="402"/>
                    </a:lnTo>
                    <a:lnTo>
                      <a:pt x="1224" y="105"/>
                    </a:lnTo>
                    <a:lnTo>
                      <a:pt x="927" y="87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3;p15"/>
              <p:cNvSpPr/>
              <p:nvPr>
                <p:custDataLst>
                  <p:tags r:id="rId45"/>
                </p:custDataLst>
              </p:nvPr>
            </p:nvSpPr>
            <p:spPr>
              <a:xfrm rot="1647796">
                <a:off x="9031" y="2951"/>
                <a:ext cx="58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368" extrusionOk="0">
                    <a:moveTo>
                      <a:pt x="53" y="1"/>
                    </a:moveTo>
                    <a:lnTo>
                      <a:pt x="0" y="263"/>
                    </a:lnTo>
                    <a:lnTo>
                      <a:pt x="804" y="333"/>
                    </a:lnTo>
                    <a:lnTo>
                      <a:pt x="857" y="350"/>
                    </a:lnTo>
                    <a:lnTo>
                      <a:pt x="1154" y="368"/>
                    </a:lnTo>
                    <a:lnTo>
                      <a:pt x="1207" y="88"/>
                    </a:lnTo>
                    <a:lnTo>
                      <a:pt x="839" y="53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4;p15"/>
              <p:cNvSpPr/>
              <p:nvPr>
                <p:custDataLst>
                  <p:tags r:id="rId46"/>
                </p:custDataLst>
              </p:nvPr>
            </p:nvSpPr>
            <p:spPr>
              <a:xfrm rot="1647796">
                <a:off x="8965" y="2972"/>
                <a:ext cx="80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2326" extrusionOk="0">
                    <a:moveTo>
                      <a:pt x="490" y="1"/>
                    </a:moveTo>
                    <a:lnTo>
                      <a:pt x="0" y="2186"/>
                    </a:lnTo>
                    <a:lnTo>
                      <a:pt x="175" y="2204"/>
                    </a:lnTo>
                    <a:lnTo>
                      <a:pt x="1242" y="2326"/>
                    </a:lnTo>
                    <a:lnTo>
                      <a:pt x="1661" y="106"/>
                    </a:lnTo>
                    <a:lnTo>
                      <a:pt x="1364" y="71"/>
                    </a:lnTo>
                    <a:lnTo>
                      <a:pt x="997" y="1994"/>
                    </a:lnTo>
                    <a:lnTo>
                      <a:pt x="368" y="1924"/>
                    </a:lnTo>
                    <a:lnTo>
                      <a:pt x="770" y="18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5;p15"/>
              <p:cNvSpPr/>
              <p:nvPr>
                <p:custDataLst>
                  <p:tags r:id="rId47"/>
                </p:custDataLst>
              </p:nvPr>
            </p:nvSpPr>
            <p:spPr>
              <a:xfrm rot="1647796">
                <a:off x="9013" y="297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53" y="1"/>
                    </a:moveTo>
                    <a:lnTo>
                      <a:pt x="1" y="298"/>
                    </a:lnTo>
                    <a:lnTo>
                      <a:pt x="281" y="315"/>
                    </a:lnTo>
                    <a:lnTo>
                      <a:pt x="351" y="36"/>
                    </a:lnTo>
                    <a:lnTo>
                      <a:pt x="53" y="1"/>
                    </a:lnTo>
                    <a:close/>
                    <a:moveTo>
                      <a:pt x="927" y="88"/>
                    </a:moveTo>
                    <a:lnTo>
                      <a:pt x="875" y="368"/>
                    </a:lnTo>
                    <a:lnTo>
                      <a:pt x="1172" y="403"/>
                    </a:lnTo>
                    <a:lnTo>
                      <a:pt x="1225" y="123"/>
                    </a:lnTo>
                    <a:lnTo>
                      <a:pt x="927" y="8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6;p15"/>
              <p:cNvSpPr/>
              <p:nvPr>
                <p:custDataLst>
                  <p:tags r:id="rId48"/>
                </p:custDataLst>
              </p:nvPr>
            </p:nvSpPr>
            <p:spPr>
              <a:xfrm rot="1647796">
                <a:off x="7790" y="3815"/>
                <a:ext cx="412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8619" h="9668" extrusionOk="0">
                    <a:moveTo>
                      <a:pt x="158" y="1"/>
                    </a:moveTo>
                    <a:lnTo>
                      <a:pt x="0" y="18"/>
                    </a:lnTo>
                    <a:lnTo>
                      <a:pt x="35" y="18"/>
                    </a:lnTo>
                    <a:lnTo>
                      <a:pt x="158" y="1"/>
                    </a:lnTo>
                    <a:close/>
                    <a:moveTo>
                      <a:pt x="175" y="141"/>
                    </a:moveTo>
                    <a:cubicBezTo>
                      <a:pt x="263" y="665"/>
                      <a:pt x="507" y="1382"/>
                      <a:pt x="875" y="2203"/>
                    </a:cubicBezTo>
                    <a:cubicBezTo>
                      <a:pt x="1259" y="3077"/>
                      <a:pt x="1766" y="4074"/>
                      <a:pt x="2308" y="5053"/>
                    </a:cubicBezTo>
                    <a:cubicBezTo>
                      <a:pt x="3374" y="6993"/>
                      <a:pt x="4528" y="8846"/>
                      <a:pt x="4983" y="9580"/>
                    </a:cubicBezTo>
                    <a:cubicBezTo>
                      <a:pt x="5000" y="9615"/>
                      <a:pt x="5035" y="9633"/>
                      <a:pt x="5053" y="9668"/>
                    </a:cubicBezTo>
                    <a:lnTo>
                      <a:pt x="8549" y="1941"/>
                    </a:lnTo>
                    <a:cubicBezTo>
                      <a:pt x="8601" y="1801"/>
                      <a:pt x="8619" y="1644"/>
                      <a:pt x="8619" y="1504"/>
                    </a:cubicBezTo>
                    <a:cubicBezTo>
                      <a:pt x="8619" y="1312"/>
                      <a:pt x="8566" y="1120"/>
                      <a:pt x="8479" y="997"/>
                    </a:cubicBezTo>
                    <a:cubicBezTo>
                      <a:pt x="8392" y="875"/>
                      <a:pt x="8252" y="787"/>
                      <a:pt x="8059" y="770"/>
                    </a:cubicBezTo>
                    <a:cubicBezTo>
                      <a:pt x="6941" y="683"/>
                      <a:pt x="5227" y="525"/>
                      <a:pt x="3672" y="385"/>
                    </a:cubicBezTo>
                    <a:cubicBezTo>
                      <a:pt x="2116" y="263"/>
                      <a:pt x="682" y="141"/>
                      <a:pt x="210" y="14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7;p15"/>
              <p:cNvSpPr/>
              <p:nvPr>
                <p:custDataLst>
                  <p:tags r:id="rId49"/>
                </p:custDataLst>
              </p:nvPr>
            </p:nvSpPr>
            <p:spPr>
              <a:xfrm rot="1647796">
                <a:off x="7782" y="3809"/>
                <a:ext cx="433" cy="455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10070" extrusionOk="0">
                    <a:moveTo>
                      <a:pt x="298" y="158"/>
                    </a:moveTo>
                    <a:lnTo>
                      <a:pt x="175" y="175"/>
                    </a:lnTo>
                    <a:lnTo>
                      <a:pt x="140" y="175"/>
                    </a:lnTo>
                    <a:lnTo>
                      <a:pt x="298" y="158"/>
                    </a:lnTo>
                    <a:close/>
                    <a:moveTo>
                      <a:pt x="350" y="298"/>
                    </a:moveTo>
                    <a:cubicBezTo>
                      <a:pt x="822" y="298"/>
                      <a:pt x="2256" y="420"/>
                      <a:pt x="3812" y="542"/>
                    </a:cubicBezTo>
                    <a:cubicBezTo>
                      <a:pt x="5367" y="682"/>
                      <a:pt x="7081" y="840"/>
                      <a:pt x="8199" y="927"/>
                    </a:cubicBezTo>
                    <a:cubicBezTo>
                      <a:pt x="8392" y="944"/>
                      <a:pt x="8532" y="1032"/>
                      <a:pt x="8619" y="1154"/>
                    </a:cubicBezTo>
                    <a:cubicBezTo>
                      <a:pt x="8706" y="1277"/>
                      <a:pt x="8759" y="1469"/>
                      <a:pt x="8759" y="1661"/>
                    </a:cubicBezTo>
                    <a:cubicBezTo>
                      <a:pt x="8759" y="1801"/>
                      <a:pt x="8741" y="1958"/>
                      <a:pt x="8689" y="2098"/>
                    </a:cubicBezTo>
                    <a:lnTo>
                      <a:pt x="5193" y="9825"/>
                    </a:lnTo>
                    <a:cubicBezTo>
                      <a:pt x="5175" y="9790"/>
                      <a:pt x="5140" y="9772"/>
                      <a:pt x="5123" y="9737"/>
                    </a:cubicBezTo>
                    <a:cubicBezTo>
                      <a:pt x="4668" y="9003"/>
                      <a:pt x="3514" y="7150"/>
                      <a:pt x="2448" y="5210"/>
                    </a:cubicBezTo>
                    <a:cubicBezTo>
                      <a:pt x="1906" y="4231"/>
                      <a:pt x="1399" y="3234"/>
                      <a:pt x="1015" y="2360"/>
                    </a:cubicBezTo>
                    <a:cubicBezTo>
                      <a:pt x="647" y="1539"/>
                      <a:pt x="403" y="822"/>
                      <a:pt x="315" y="298"/>
                    </a:cubicBezTo>
                    <a:close/>
                    <a:moveTo>
                      <a:pt x="333" y="0"/>
                    </a:moveTo>
                    <a:cubicBezTo>
                      <a:pt x="280" y="0"/>
                      <a:pt x="228" y="0"/>
                      <a:pt x="175" y="18"/>
                    </a:cubicBezTo>
                    <a:lnTo>
                      <a:pt x="106" y="18"/>
                    </a:lnTo>
                    <a:lnTo>
                      <a:pt x="53" y="53"/>
                    </a:lnTo>
                    <a:cubicBezTo>
                      <a:pt x="36" y="70"/>
                      <a:pt x="1" y="123"/>
                      <a:pt x="1" y="175"/>
                    </a:cubicBezTo>
                    <a:lnTo>
                      <a:pt x="1" y="193"/>
                    </a:lnTo>
                    <a:cubicBezTo>
                      <a:pt x="53" y="682"/>
                      <a:pt x="263" y="1329"/>
                      <a:pt x="578" y="2063"/>
                    </a:cubicBezTo>
                    <a:cubicBezTo>
                      <a:pt x="1399" y="3427"/>
                      <a:pt x="2133" y="4860"/>
                      <a:pt x="2868" y="6241"/>
                    </a:cubicBezTo>
                    <a:cubicBezTo>
                      <a:pt x="3479" y="7412"/>
                      <a:pt x="4161" y="8531"/>
                      <a:pt x="4860" y="9650"/>
                    </a:cubicBezTo>
                    <a:cubicBezTo>
                      <a:pt x="4983" y="9860"/>
                      <a:pt x="5175" y="10000"/>
                      <a:pt x="5402" y="10070"/>
                    </a:cubicBezTo>
                    <a:lnTo>
                      <a:pt x="8969" y="2203"/>
                    </a:lnTo>
                    <a:lnTo>
                      <a:pt x="8969" y="2186"/>
                    </a:lnTo>
                    <a:cubicBezTo>
                      <a:pt x="9021" y="2011"/>
                      <a:pt x="9056" y="1836"/>
                      <a:pt x="9056" y="1661"/>
                    </a:cubicBezTo>
                    <a:cubicBezTo>
                      <a:pt x="9056" y="1416"/>
                      <a:pt x="8986" y="1172"/>
                      <a:pt x="8864" y="979"/>
                    </a:cubicBezTo>
                    <a:cubicBezTo>
                      <a:pt x="8724" y="787"/>
                      <a:pt x="8497" y="647"/>
                      <a:pt x="8217" y="630"/>
                    </a:cubicBezTo>
                    <a:cubicBezTo>
                      <a:pt x="7116" y="560"/>
                      <a:pt x="5402" y="402"/>
                      <a:pt x="3829" y="263"/>
                    </a:cubicBezTo>
                    <a:cubicBezTo>
                      <a:pt x="2273" y="123"/>
                      <a:pt x="857" y="0"/>
                      <a:pt x="333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8;p15"/>
              <p:cNvSpPr/>
              <p:nvPr>
                <p:custDataLst>
                  <p:tags r:id="rId50"/>
                </p:custDataLst>
              </p:nvPr>
            </p:nvSpPr>
            <p:spPr>
              <a:xfrm rot="1647796">
                <a:off x="7793" y="3863"/>
                <a:ext cx="231" cy="371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8217" extrusionOk="0">
                    <a:moveTo>
                      <a:pt x="1" y="0"/>
                    </a:moveTo>
                    <a:cubicBezTo>
                      <a:pt x="105" y="262"/>
                      <a:pt x="210" y="525"/>
                      <a:pt x="350" y="804"/>
                    </a:cubicBezTo>
                    <a:cubicBezTo>
                      <a:pt x="1819" y="3968"/>
                      <a:pt x="4511" y="8146"/>
                      <a:pt x="4511" y="8146"/>
                    </a:cubicBezTo>
                    <a:cubicBezTo>
                      <a:pt x="4528" y="8181"/>
                      <a:pt x="4581" y="8216"/>
                      <a:pt x="4633" y="8216"/>
                    </a:cubicBezTo>
                    <a:lnTo>
                      <a:pt x="4651" y="8216"/>
                    </a:lnTo>
                    <a:cubicBezTo>
                      <a:pt x="4703" y="8216"/>
                      <a:pt x="4738" y="8181"/>
                      <a:pt x="4755" y="8129"/>
                    </a:cubicBezTo>
                    <a:lnTo>
                      <a:pt x="4825" y="8007"/>
                    </a:lnTo>
                    <a:cubicBezTo>
                      <a:pt x="4598" y="7937"/>
                      <a:pt x="4406" y="7797"/>
                      <a:pt x="4283" y="7587"/>
                    </a:cubicBezTo>
                    <a:cubicBezTo>
                      <a:pt x="3584" y="6468"/>
                      <a:pt x="2902" y="5349"/>
                      <a:pt x="2291" y="4178"/>
                    </a:cubicBezTo>
                    <a:cubicBezTo>
                      <a:pt x="1556" y="2797"/>
                      <a:pt x="822" y="1364"/>
                      <a:pt x="1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9;p15"/>
              <p:cNvSpPr/>
              <p:nvPr>
                <p:custDataLst>
                  <p:tags r:id="rId51"/>
                </p:custDataLst>
              </p:nvPr>
            </p:nvSpPr>
            <p:spPr>
              <a:xfrm rot="1647796">
                <a:off x="8841" y="2658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90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41;p15"/>
              <p:cNvSpPr/>
              <p:nvPr>
                <p:custDataLst>
                  <p:tags r:id="rId52"/>
                </p:custDataLst>
              </p:nvPr>
            </p:nvSpPr>
            <p:spPr>
              <a:xfrm rot="1647796">
                <a:off x="7752" y="3783"/>
                <a:ext cx="421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8794" h="10328" extrusionOk="0">
                    <a:moveTo>
                      <a:pt x="343" y="0"/>
                    </a:moveTo>
                    <a:cubicBezTo>
                      <a:pt x="124" y="0"/>
                      <a:pt x="0" y="10"/>
                      <a:pt x="0" y="31"/>
                    </a:cubicBezTo>
                    <a:cubicBezTo>
                      <a:pt x="280" y="2566"/>
                      <a:pt x="5787" y="10328"/>
                      <a:pt x="5787" y="10328"/>
                    </a:cubicBezTo>
                    <a:lnTo>
                      <a:pt x="8584" y="1762"/>
                    </a:lnTo>
                    <a:cubicBezTo>
                      <a:pt x="8794" y="1150"/>
                      <a:pt x="8356" y="503"/>
                      <a:pt x="7710" y="451"/>
                    </a:cubicBezTo>
                    <a:cubicBezTo>
                      <a:pt x="5609" y="288"/>
                      <a:pt x="1544" y="0"/>
                      <a:pt x="3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40;p15"/>
              <p:cNvSpPr/>
              <p:nvPr>
                <p:custDataLst>
                  <p:tags r:id="rId53"/>
                </p:custDataLst>
              </p:nvPr>
            </p:nvSpPr>
            <p:spPr>
              <a:xfrm rot="1647796">
                <a:off x="8833" y="2651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89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5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805" y="53"/>
                      <a:pt x="787" y="141"/>
                    </a:cubicBezTo>
                    <a:lnTo>
                      <a:pt x="18" y="8042"/>
                    </a:lnTo>
                    <a:cubicBezTo>
                      <a:pt x="1" y="8112"/>
                      <a:pt x="71" y="8182"/>
                      <a:pt x="141" y="8199"/>
                    </a:cubicBezTo>
                    <a:lnTo>
                      <a:pt x="5088" y="8689"/>
                    </a:lnTo>
                    <a:cubicBezTo>
                      <a:pt x="5140" y="8689"/>
                      <a:pt x="5175" y="8671"/>
                      <a:pt x="5210" y="8654"/>
                    </a:cubicBezTo>
                    <a:cubicBezTo>
                      <a:pt x="5228" y="8619"/>
                      <a:pt x="5245" y="8584"/>
                      <a:pt x="5263" y="8549"/>
                    </a:cubicBezTo>
                    <a:lnTo>
                      <a:pt x="6032" y="648"/>
                    </a:lnTo>
                    <a:cubicBezTo>
                      <a:pt x="6032" y="613"/>
                      <a:pt x="6014" y="578"/>
                      <a:pt x="5997" y="543"/>
                    </a:cubicBezTo>
                    <a:cubicBezTo>
                      <a:pt x="5979" y="525"/>
                      <a:pt x="5944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2;p15"/>
              <p:cNvSpPr/>
              <p:nvPr>
                <p:custDataLst>
                  <p:tags r:id="rId54"/>
                </p:custDataLst>
              </p:nvPr>
            </p:nvSpPr>
            <p:spPr>
              <a:xfrm rot="1647796">
                <a:off x="7746" y="3775"/>
                <a:ext cx="427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10612" extrusionOk="0">
                    <a:moveTo>
                      <a:pt x="490" y="297"/>
                    </a:moveTo>
                    <a:cubicBezTo>
                      <a:pt x="1679" y="297"/>
                      <a:pt x="5752" y="577"/>
                      <a:pt x="7832" y="734"/>
                    </a:cubicBezTo>
                    <a:cubicBezTo>
                      <a:pt x="8304" y="769"/>
                      <a:pt x="8636" y="1171"/>
                      <a:pt x="8636" y="1591"/>
                    </a:cubicBezTo>
                    <a:cubicBezTo>
                      <a:pt x="8636" y="1678"/>
                      <a:pt x="8619" y="1783"/>
                      <a:pt x="8584" y="1871"/>
                    </a:cubicBezTo>
                    <a:lnTo>
                      <a:pt x="5890" y="10154"/>
                    </a:lnTo>
                    <a:lnTo>
                      <a:pt x="5890" y="10154"/>
                    </a:lnTo>
                    <a:cubicBezTo>
                      <a:pt x="5869" y="10123"/>
                      <a:pt x="5846" y="10089"/>
                      <a:pt x="5822" y="10052"/>
                    </a:cubicBezTo>
                    <a:cubicBezTo>
                      <a:pt x="5280" y="9283"/>
                      <a:pt x="3969" y="7360"/>
                      <a:pt x="2745" y="5349"/>
                    </a:cubicBezTo>
                    <a:cubicBezTo>
                      <a:pt x="2133" y="4336"/>
                      <a:pt x="1539" y="3304"/>
                      <a:pt x="1102" y="2395"/>
                    </a:cubicBezTo>
                    <a:cubicBezTo>
                      <a:pt x="686" y="1563"/>
                      <a:pt x="402" y="820"/>
                      <a:pt x="316" y="297"/>
                    </a:cubicBezTo>
                    <a:close/>
                    <a:moveTo>
                      <a:pt x="490" y="0"/>
                    </a:moveTo>
                    <a:cubicBezTo>
                      <a:pt x="385" y="0"/>
                      <a:pt x="298" y="0"/>
                      <a:pt x="228" y="18"/>
                    </a:cubicBezTo>
                    <a:lnTo>
                      <a:pt x="140" y="18"/>
                    </a:lnTo>
                    <a:lnTo>
                      <a:pt x="70" y="53"/>
                    </a:lnTo>
                    <a:lnTo>
                      <a:pt x="36" y="88"/>
                    </a:lnTo>
                    <a:cubicBezTo>
                      <a:pt x="18" y="105"/>
                      <a:pt x="1" y="140"/>
                      <a:pt x="1" y="175"/>
                    </a:cubicBezTo>
                    <a:lnTo>
                      <a:pt x="1" y="193"/>
                    </a:lnTo>
                    <a:cubicBezTo>
                      <a:pt x="70" y="874"/>
                      <a:pt x="473" y="1836"/>
                      <a:pt x="1032" y="2920"/>
                    </a:cubicBezTo>
                    <a:cubicBezTo>
                      <a:pt x="2710" y="6189"/>
                      <a:pt x="5822" y="10541"/>
                      <a:pt x="5822" y="10541"/>
                    </a:cubicBezTo>
                    <a:cubicBezTo>
                      <a:pt x="5839" y="10594"/>
                      <a:pt x="5909" y="10611"/>
                      <a:pt x="5962" y="10611"/>
                    </a:cubicBezTo>
                    <a:cubicBezTo>
                      <a:pt x="6014" y="10594"/>
                      <a:pt x="6049" y="10559"/>
                      <a:pt x="6067" y="10506"/>
                    </a:cubicBezTo>
                    <a:lnTo>
                      <a:pt x="8864" y="1958"/>
                    </a:lnTo>
                    <a:cubicBezTo>
                      <a:pt x="8899" y="1836"/>
                      <a:pt x="8916" y="1713"/>
                      <a:pt x="8916" y="1591"/>
                    </a:cubicBezTo>
                    <a:cubicBezTo>
                      <a:pt x="8916" y="1014"/>
                      <a:pt x="8479" y="507"/>
                      <a:pt x="7867" y="455"/>
                    </a:cubicBezTo>
                    <a:cubicBezTo>
                      <a:pt x="5769" y="297"/>
                      <a:pt x="1714" y="0"/>
                      <a:pt x="49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3;p15"/>
              <p:cNvSpPr/>
              <p:nvPr>
                <p:custDataLst>
                  <p:tags r:id="rId55"/>
                </p:custDataLst>
              </p:nvPr>
            </p:nvSpPr>
            <p:spPr>
              <a:xfrm rot="1647796">
                <a:off x="7266" y="4972"/>
                <a:ext cx="392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8" extrusionOk="0">
                    <a:moveTo>
                      <a:pt x="0" y="1"/>
                    </a:moveTo>
                    <a:lnTo>
                      <a:pt x="82092" y="8007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4;p15"/>
              <p:cNvSpPr/>
              <p:nvPr>
                <p:custDataLst>
                  <p:tags r:id="rId56"/>
                </p:custDataLst>
              </p:nvPr>
            </p:nvSpPr>
            <p:spPr>
              <a:xfrm rot="1647796">
                <a:off x="7259" y="4965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5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6;p15"/>
              <p:cNvSpPr/>
              <p:nvPr>
                <p:custDataLst>
                  <p:tags r:id="rId57"/>
                </p:custDataLst>
              </p:nvPr>
            </p:nvSpPr>
            <p:spPr>
              <a:xfrm rot="1647796">
                <a:off x="7240" y="5000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6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5;p15"/>
              <p:cNvSpPr/>
              <p:nvPr>
                <p:custDataLst>
                  <p:tags r:id="rId58"/>
                </p:custDataLst>
              </p:nvPr>
            </p:nvSpPr>
            <p:spPr>
              <a:xfrm rot="1647796">
                <a:off x="7248" y="5007"/>
                <a:ext cx="3927" cy="361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7" extrusionOk="0">
                    <a:moveTo>
                      <a:pt x="0" y="0"/>
                    </a:moveTo>
                    <a:lnTo>
                      <a:pt x="82092" y="8006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7;p15"/>
              <p:cNvSpPr/>
              <p:nvPr>
                <p:custDataLst>
                  <p:tags r:id="rId59"/>
                </p:custDataLst>
              </p:nvPr>
            </p:nvSpPr>
            <p:spPr>
              <a:xfrm rot="1647796">
                <a:off x="8919" y="5316"/>
                <a:ext cx="311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3758" extrusionOk="0">
                    <a:moveTo>
                      <a:pt x="211" y="0"/>
                    </a:moveTo>
                    <a:lnTo>
                      <a:pt x="176" y="297"/>
                    </a:lnTo>
                    <a:cubicBezTo>
                      <a:pt x="1" y="2028"/>
                      <a:pt x="1277" y="3584"/>
                      <a:pt x="3025" y="3741"/>
                    </a:cubicBezTo>
                    <a:cubicBezTo>
                      <a:pt x="3132" y="3752"/>
                      <a:pt x="3237" y="3757"/>
                      <a:pt x="3342" y="3757"/>
                    </a:cubicBezTo>
                    <a:cubicBezTo>
                      <a:pt x="4942" y="3757"/>
                      <a:pt x="6321" y="2533"/>
                      <a:pt x="6469" y="909"/>
                    </a:cubicBezTo>
                    <a:lnTo>
                      <a:pt x="6504" y="61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6" name="组合 345"/>
              <p:cNvGrpSpPr/>
              <p:nvPr/>
            </p:nvGrpSpPr>
            <p:grpSpPr>
              <a:xfrm>
                <a:off x="9660" y="4642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47" name="Google Shape;390;p15"/>
                <p:cNvSpPr/>
                <p:nvPr>
                  <p:custDataLst>
                    <p:tags r:id="rId65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91;p15"/>
                <p:cNvSpPr/>
                <p:nvPr>
                  <p:custDataLst>
                    <p:tags r:id="rId66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92;p15"/>
                <p:cNvSpPr/>
                <p:nvPr>
                  <p:custDataLst>
                    <p:tags r:id="rId67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93;p15"/>
                <p:cNvSpPr/>
                <p:nvPr>
                  <p:custDataLst>
                    <p:tags r:id="rId68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94;p15"/>
                <p:cNvSpPr/>
                <p:nvPr>
                  <p:custDataLst>
                    <p:tags r:id="rId69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2" name="组合 351"/>
              <p:cNvGrpSpPr/>
              <p:nvPr/>
            </p:nvGrpSpPr>
            <p:grpSpPr>
              <a:xfrm>
                <a:off x="8071" y="3575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53" name="Google Shape;390;p15"/>
                <p:cNvSpPr/>
                <p:nvPr>
                  <p:custDataLst>
                    <p:tags r:id="rId60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91;p15"/>
                <p:cNvSpPr/>
                <p:nvPr>
                  <p:custDataLst>
                    <p:tags r:id="rId61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92;p15"/>
                <p:cNvSpPr/>
                <p:nvPr>
                  <p:custDataLst>
                    <p:tags r:id="rId62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93;p15"/>
                <p:cNvSpPr/>
                <p:nvPr>
                  <p:custDataLst>
                    <p:tags r:id="rId63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94;p15"/>
                <p:cNvSpPr/>
                <p:nvPr>
                  <p:custDataLst>
                    <p:tags r:id="rId64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61" name="组合 360"/>
          <p:cNvGrpSpPr/>
          <p:nvPr/>
        </p:nvGrpSpPr>
        <p:grpSpPr>
          <a:xfrm>
            <a:off x="1243330" y="906780"/>
            <a:ext cx="1181100" cy="1165225"/>
            <a:chOff x="3618" y="3272"/>
            <a:chExt cx="833" cy="822"/>
          </a:xfrm>
        </p:grpSpPr>
        <p:sp>
          <p:nvSpPr>
            <p:cNvPr id="362" name="矩形 361"/>
            <p:cNvSpPr/>
            <p:nvPr>
              <p:custDataLst>
                <p:tags r:id="rId1"/>
              </p:custDataLst>
            </p:nvPr>
          </p:nvSpPr>
          <p:spPr>
            <a:xfrm>
              <a:off x="3618" y="3326"/>
              <a:ext cx="768" cy="768"/>
            </a:xfrm>
            <a:prstGeom prst="rect">
              <a:avLst/>
            </a:prstGeom>
            <a:pattFill prst="wdUpDiag">
              <a:fgClr>
                <a:srgbClr val="363636"/>
              </a:fgClr>
              <a:bgClr>
                <a:srgbClr val="EDEDED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363" name="矩形 362"/>
            <p:cNvSpPr/>
            <p:nvPr>
              <p:custDataLst>
                <p:tags r:id="rId2"/>
              </p:custDataLst>
            </p:nvPr>
          </p:nvSpPr>
          <p:spPr>
            <a:xfrm>
              <a:off x="3683" y="3272"/>
              <a:ext cx="768" cy="768"/>
            </a:xfrm>
            <a:prstGeom prst="rect">
              <a:avLst/>
            </a:prstGeom>
            <a:solidFill>
              <a:srgbClr val="EDEDE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0</a:t>
              </a:r>
              <a:r>
                <a:rPr lang="ru-RU" altLang="zh-CN" sz="3600" dirty="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4</a:t>
              </a:r>
              <a:endParaRPr lang="en-US" altLang="zh-CN" sz="3600" dirty="0">
                <a:solidFill>
                  <a:srgbClr val="00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FB3BD76-4D9D-459B-B834-05CB8A6C3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608082"/>
              </p:ext>
            </p:extLst>
          </p:nvPr>
        </p:nvGraphicFramePr>
        <p:xfrm>
          <a:off x="1656729" y="2378227"/>
          <a:ext cx="4507674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837">
                  <a:extLst>
                    <a:ext uri="{9D8B030D-6E8A-4147-A177-3AD203B41FA5}">
                      <a16:colId xmlns:a16="http://schemas.microsoft.com/office/drawing/2014/main" val="3855246428"/>
                    </a:ext>
                  </a:extLst>
                </a:gridCol>
                <a:gridCol w="2253837">
                  <a:extLst>
                    <a:ext uri="{9D8B030D-6E8A-4147-A177-3AD203B41FA5}">
                      <a16:colId xmlns:a16="http://schemas.microsoft.com/office/drawing/2014/main" val="4343697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Сколько?</a:t>
                      </a:r>
                    </a:p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предметов)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Который?</a:t>
                      </a:r>
                    </a:p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(Порядок предметов при счете)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15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13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512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883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36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58" name="组合 357"/>
          <p:cNvGrpSpPr/>
          <p:nvPr/>
        </p:nvGrpSpPr>
        <p:grpSpPr>
          <a:xfrm>
            <a:off x="275590" y="94615"/>
            <a:ext cx="8592820" cy="4949190"/>
            <a:chOff x="201" y="40"/>
            <a:chExt cx="13532" cy="7794"/>
          </a:xfrm>
        </p:grpSpPr>
        <p:grpSp>
          <p:nvGrpSpPr>
            <p:cNvPr id="118" name="组合 117"/>
            <p:cNvGrpSpPr/>
            <p:nvPr/>
          </p:nvGrpSpPr>
          <p:grpSpPr>
            <a:xfrm flipH="1">
              <a:off x="201" y="361"/>
              <a:ext cx="13532" cy="7291"/>
              <a:chOff x="544" y="361"/>
              <a:chExt cx="13532" cy="7291"/>
            </a:xfrm>
          </p:grpSpPr>
          <p:sp>
            <p:nvSpPr>
              <p:cNvPr id="119" name="Google Shape;419;p38"/>
              <p:cNvSpPr/>
              <p:nvPr>
                <p:custDataLst>
                  <p:tags r:id="rId70"/>
                </p:custDataLst>
              </p:nvPr>
            </p:nvSpPr>
            <p:spPr>
              <a:xfrm>
                <a:off x="2717" y="6633"/>
                <a:ext cx="627" cy="619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3383" extrusionOk="0">
                    <a:moveTo>
                      <a:pt x="1714" y="0"/>
                    </a:moveTo>
                    <a:cubicBezTo>
                      <a:pt x="1671" y="0"/>
                      <a:pt x="1628" y="22"/>
                      <a:pt x="1603" y="64"/>
                    </a:cubicBezTo>
                    <a:lnTo>
                      <a:pt x="1087" y="1011"/>
                    </a:lnTo>
                    <a:cubicBezTo>
                      <a:pt x="1077" y="1032"/>
                      <a:pt x="1060" y="1054"/>
                      <a:pt x="1040" y="1064"/>
                    </a:cubicBezTo>
                    <a:lnTo>
                      <a:pt x="92" y="1580"/>
                    </a:lnTo>
                    <a:cubicBezTo>
                      <a:pt x="1" y="1629"/>
                      <a:pt x="1" y="1753"/>
                      <a:pt x="92" y="1801"/>
                    </a:cubicBezTo>
                    <a:lnTo>
                      <a:pt x="1040" y="2317"/>
                    </a:lnTo>
                    <a:cubicBezTo>
                      <a:pt x="1060" y="2328"/>
                      <a:pt x="1077" y="2350"/>
                      <a:pt x="1087" y="2371"/>
                    </a:cubicBezTo>
                    <a:lnTo>
                      <a:pt x="1603" y="3317"/>
                    </a:lnTo>
                    <a:cubicBezTo>
                      <a:pt x="1628" y="3361"/>
                      <a:pt x="1671" y="3382"/>
                      <a:pt x="1714" y="3382"/>
                    </a:cubicBezTo>
                    <a:cubicBezTo>
                      <a:pt x="1757" y="3382"/>
                      <a:pt x="1800" y="3361"/>
                      <a:pt x="1824" y="3317"/>
                    </a:cubicBezTo>
                    <a:lnTo>
                      <a:pt x="2345" y="2371"/>
                    </a:lnTo>
                    <a:cubicBezTo>
                      <a:pt x="2356" y="2350"/>
                      <a:pt x="2373" y="2328"/>
                      <a:pt x="2395" y="2317"/>
                    </a:cubicBezTo>
                    <a:lnTo>
                      <a:pt x="3340" y="1801"/>
                    </a:lnTo>
                    <a:cubicBezTo>
                      <a:pt x="3427" y="1753"/>
                      <a:pt x="3427" y="1629"/>
                      <a:pt x="3340" y="1580"/>
                    </a:cubicBezTo>
                    <a:lnTo>
                      <a:pt x="2395" y="1064"/>
                    </a:lnTo>
                    <a:cubicBezTo>
                      <a:pt x="2373" y="1054"/>
                      <a:pt x="2356" y="1032"/>
                      <a:pt x="2345" y="1011"/>
                    </a:cubicBezTo>
                    <a:lnTo>
                      <a:pt x="1824" y="64"/>
                    </a:lnTo>
                    <a:cubicBezTo>
                      <a:pt x="1800" y="22"/>
                      <a:pt x="1757" y="0"/>
                      <a:pt x="1714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19;p38"/>
              <p:cNvSpPr/>
              <p:nvPr>
                <p:custDataLst>
                  <p:tags r:id="rId71"/>
                </p:custDataLst>
              </p:nvPr>
            </p:nvSpPr>
            <p:spPr>
              <a:xfrm>
                <a:off x="544" y="6808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19;p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13497" y="214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19;p38"/>
              <p:cNvSpPr/>
              <p:nvPr>
                <p:custDataLst>
                  <p:tags r:id="rId73"/>
                </p:custDataLst>
              </p:nvPr>
            </p:nvSpPr>
            <p:spPr>
              <a:xfrm>
                <a:off x="13922" y="361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19;p38"/>
              <p:cNvSpPr/>
              <p:nvPr>
                <p:custDataLst>
                  <p:tags r:id="rId74"/>
                </p:custDataLst>
              </p:nvPr>
            </p:nvSpPr>
            <p:spPr>
              <a:xfrm>
                <a:off x="13614" y="7499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19;p38"/>
              <p:cNvSpPr/>
              <p:nvPr>
                <p:custDataLst>
                  <p:tags r:id="rId75"/>
                </p:custDataLst>
              </p:nvPr>
            </p:nvSpPr>
            <p:spPr>
              <a:xfrm>
                <a:off x="3836" y="7433"/>
                <a:ext cx="154" cy="153"/>
              </a:xfrm>
              <a:prstGeom prst="ellipse">
                <a:avLst/>
              </a:pr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5" name="Google Shape;418;p38"/>
              <p:cNvSpPr/>
              <p:nvPr>
                <p:custDataLst>
                  <p:tags r:id="rId76"/>
                </p:custDataLst>
              </p:nvPr>
            </p:nvSpPr>
            <p:spPr>
              <a:xfrm>
                <a:off x="12973" y="835"/>
                <a:ext cx="641" cy="633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3383" extrusionOk="0">
                    <a:moveTo>
                      <a:pt x="1713" y="0"/>
                    </a:moveTo>
                    <a:cubicBezTo>
                      <a:pt x="1670" y="0"/>
                      <a:pt x="1627" y="22"/>
                      <a:pt x="1603" y="65"/>
                    </a:cubicBezTo>
                    <a:lnTo>
                      <a:pt x="1087" y="1011"/>
                    </a:lnTo>
                    <a:cubicBezTo>
                      <a:pt x="1070" y="1033"/>
                      <a:pt x="1055" y="1055"/>
                      <a:pt x="1033" y="1065"/>
                    </a:cubicBezTo>
                    <a:lnTo>
                      <a:pt x="87" y="1581"/>
                    </a:lnTo>
                    <a:cubicBezTo>
                      <a:pt x="0" y="1630"/>
                      <a:pt x="0" y="1753"/>
                      <a:pt x="87" y="1802"/>
                    </a:cubicBezTo>
                    <a:lnTo>
                      <a:pt x="1033" y="2318"/>
                    </a:lnTo>
                    <a:cubicBezTo>
                      <a:pt x="1055" y="2328"/>
                      <a:pt x="1070" y="2350"/>
                      <a:pt x="1087" y="2372"/>
                    </a:cubicBezTo>
                    <a:lnTo>
                      <a:pt x="1603" y="3318"/>
                    </a:lnTo>
                    <a:cubicBezTo>
                      <a:pt x="1627" y="3361"/>
                      <a:pt x="1670" y="3383"/>
                      <a:pt x="1713" y="3383"/>
                    </a:cubicBezTo>
                    <a:cubicBezTo>
                      <a:pt x="1756" y="3383"/>
                      <a:pt x="1799" y="3361"/>
                      <a:pt x="1822" y="3318"/>
                    </a:cubicBezTo>
                    <a:lnTo>
                      <a:pt x="2339" y="2372"/>
                    </a:lnTo>
                    <a:cubicBezTo>
                      <a:pt x="2350" y="2350"/>
                      <a:pt x="2371" y="2328"/>
                      <a:pt x="2388" y="2318"/>
                    </a:cubicBezTo>
                    <a:lnTo>
                      <a:pt x="3334" y="1802"/>
                    </a:lnTo>
                    <a:cubicBezTo>
                      <a:pt x="3425" y="1753"/>
                      <a:pt x="3425" y="1630"/>
                      <a:pt x="3334" y="1581"/>
                    </a:cubicBezTo>
                    <a:lnTo>
                      <a:pt x="2388" y="1065"/>
                    </a:lnTo>
                    <a:cubicBezTo>
                      <a:pt x="2371" y="1055"/>
                      <a:pt x="2350" y="1033"/>
                      <a:pt x="2339" y="1011"/>
                    </a:cubicBezTo>
                    <a:lnTo>
                      <a:pt x="1822" y="65"/>
                    </a:lnTo>
                    <a:cubicBezTo>
                      <a:pt x="1799" y="22"/>
                      <a:pt x="1756" y="0"/>
                      <a:pt x="1713" y="0"/>
                    </a:cubicBezTo>
                    <a:close/>
                  </a:path>
                </a:pathLst>
              </a:custGeom>
              <a:solidFill>
                <a:srgbClr val="EDEDED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6" name="图片 125" descr="图层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12733" y="4332"/>
              <a:ext cx="1000" cy="442"/>
            </a:xfrm>
            <a:prstGeom prst="rect">
              <a:avLst/>
            </a:prstGeom>
          </p:spPr>
        </p:pic>
        <p:pic>
          <p:nvPicPr>
            <p:cNvPr id="127" name="图片 126" descr="图层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0"/>
            <a:stretch>
              <a:fillRect/>
            </a:stretch>
          </p:blipFill>
          <p:spPr>
            <a:xfrm flipH="1">
              <a:off x="245" y="6990"/>
              <a:ext cx="1911" cy="844"/>
            </a:xfrm>
            <a:prstGeom prst="rect">
              <a:avLst/>
            </a:prstGeom>
          </p:spPr>
        </p:pic>
        <p:grpSp>
          <p:nvGrpSpPr>
            <p:cNvPr id="290" name="组合 289"/>
            <p:cNvGrpSpPr/>
            <p:nvPr/>
          </p:nvGrpSpPr>
          <p:grpSpPr>
            <a:xfrm>
              <a:off x="7355" y="40"/>
              <a:ext cx="5386" cy="4048"/>
              <a:chOff x="7240" y="2483"/>
              <a:chExt cx="4653" cy="3497"/>
            </a:xfrm>
          </p:grpSpPr>
          <p:sp>
            <p:nvSpPr>
              <p:cNvPr id="291" name="Google Shape;276;p15"/>
              <p:cNvSpPr/>
              <p:nvPr>
                <p:custDataLst>
                  <p:tags r:id="rId5"/>
                </p:custDataLst>
              </p:nvPr>
            </p:nvSpPr>
            <p:spPr>
              <a:xfrm rot="1647796">
                <a:off x="7480" y="3207"/>
                <a:ext cx="4381" cy="2549"/>
              </a:xfrm>
              <a:custGeom>
                <a:avLst/>
                <a:gdLst/>
                <a:ahLst/>
                <a:cxnLst/>
                <a:rect l="l" t="t" r="r" b="b"/>
                <a:pathLst>
                  <a:path w="91568" h="56454" extrusionOk="0">
                    <a:moveTo>
                      <a:pt x="8340" y="0"/>
                    </a:moveTo>
                    <a:cubicBezTo>
                      <a:pt x="6210" y="0"/>
                      <a:pt x="4409" y="1611"/>
                      <a:pt x="4196" y="3762"/>
                    </a:cubicBezTo>
                    <a:lnTo>
                      <a:pt x="227" y="44126"/>
                    </a:lnTo>
                    <a:cubicBezTo>
                      <a:pt x="0" y="46434"/>
                      <a:pt x="1678" y="48479"/>
                      <a:pt x="3968" y="48706"/>
                    </a:cubicBezTo>
                    <a:lnTo>
                      <a:pt x="82809" y="56433"/>
                    </a:lnTo>
                    <a:cubicBezTo>
                      <a:pt x="82950" y="56447"/>
                      <a:pt x="83089" y="56453"/>
                      <a:pt x="83227" y="56453"/>
                    </a:cubicBezTo>
                    <a:cubicBezTo>
                      <a:pt x="85357" y="56453"/>
                      <a:pt x="87158" y="54842"/>
                      <a:pt x="87372" y="52692"/>
                    </a:cubicBezTo>
                    <a:lnTo>
                      <a:pt x="91340" y="12328"/>
                    </a:lnTo>
                    <a:cubicBezTo>
                      <a:pt x="91567" y="10020"/>
                      <a:pt x="89889" y="7992"/>
                      <a:pt x="87582" y="7765"/>
                    </a:cubicBezTo>
                    <a:lnTo>
                      <a:pt x="8758" y="21"/>
                    </a:lnTo>
                    <a:cubicBezTo>
                      <a:pt x="8618" y="7"/>
                      <a:pt x="8478" y="0"/>
                      <a:pt x="834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78;p15"/>
              <p:cNvSpPr/>
              <p:nvPr>
                <p:custDataLst>
                  <p:tags r:id="rId6"/>
                </p:custDataLst>
              </p:nvPr>
            </p:nvSpPr>
            <p:spPr>
              <a:xfrm rot="1647796">
                <a:off x="7527" y="3210"/>
                <a:ext cx="4352" cy="2447"/>
              </a:xfrm>
              <a:custGeom>
                <a:avLst/>
                <a:gdLst/>
                <a:ahLst/>
                <a:cxnLst/>
                <a:rect l="l" t="t" r="r" b="b"/>
                <a:pathLst>
                  <a:path w="90973" h="54195" extrusionOk="0">
                    <a:moveTo>
                      <a:pt x="6123" y="1"/>
                    </a:moveTo>
                    <a:cubicBezTo>
                      <a:pt x="5169" y="1"/>
                      <a:pt x="4346" y="739"/>
                      <a:pt x="4248" y="1724"/>
                    </a:cubicBezTo>
                    <a:lnTo>
                      <a:pt x="87" y="43976"/>
                    </a:lnTo>
                    <a:cubicBezTo>
                      <a:pt x="0" y="45025"/>
                      <a:pt x="752" y="45951"/>
                      <a:pt x="1801" y="46056"/>
                    </a:cubicBezTo>
                    <a:lnTo>
                      <a:pt x="84645" y="54185"/>
                    </a:lnTo>
                    <a:cubicBezTo>
                      <a:pt x="84709" y="54191"/>
                      <a:pt x="84773" y="54194"/>
                      <a:pt x="84836" y="54194"/>
                    </a:cubicBezTo>
                    <a:cubicBezTo>
                      <a:pt x="85804" y="54194"/>
                      <a:pt x="86627" y="53457"/>
                      <a:pt x="86725" y="52489"/>
                    </a:cubicBezTo>
                    <a:lnTo>
                      <a:pt x="90868" y="10219"/>
                    </a:lnTo>
                    <a:cubicBezTo>
                      <a:pt x="90973" y="9171"/>
                      <a:pt x="90204" y="8244"/>
                      <a:pt x="89172" y="8139"/>
                    </a:cubicBezTo>
                    <a:lnTo>
                      <a:pt x="6311" y="10"/>
                    </a:lnTo>
                    <a:cubicBezTo>
                      <a:pt x="6248" y="4"/>
                      <a:pt x="6185" y="1"/>
                      <a:pt x="6123" y="1"/>
                    </a:cubicBez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3" name="Google Shape;279;p15"/>
              <p:cNvSpPr/>
              <p:nvPr>
                <p:custDataLst>
                  <p:tags r:id="rId7"/>
                </p:custDataLst>
              </p:nvPr>
            </p:nvSpPr>
            <p:spPr>
              <a:xfrm rot="1647796">
                <a:off x="7535" y="3178"/>
                <a:ext cx="4358" cy="2460"/>
              </a:xfrm>
              <a:custGeom>
                <a:avLst/>
                <a:gdLst/>
                <a:ahLst/>
                <a:cxnLst/>
                <a:rect l="l" t="t" r="r" b="b"/>
                <a:pathLst>
                  <a:path w="91096" h="54490" extrusionOk="0">
                    <a:moveTo>
                      <a:pt x="6189" y="297"/>
                    </a:moveTo>
                    <a:cubicBezTo>
                      <a:pt x="6258" y="297"/>
                      <a:pt x="6311" y="297"/>
                      <a:pt x="6363" y="315"/>
                    </a:cubicBezTo>
                    <a:lnTo>
                      <a:pt x="89225" y="8444"/>
                    </a:lnTo>
                    <a:cubicBezTo>
                      <a:pt x="90116" y="8531"/>
                      <a:pt x="90798" y="9283"/>
                      <a:pt x="90798" y="10174"/>
                    </a:cubicBezTo>
                    <a:cubicBezTo>
                      <a:pt x="90798" y="10227"/>
                      <a:pt x="90798" y="10297"/>
                      <a:pt x="90781" y="10349"/>
                    </a:cubicBezTo>
                    <a:lnTo>
                      <a:pt x="86638" y="52619"/>
                    </a:lnTo>
                    <a:cubicBezTo>
                      <a:pt x="86550" y="53510"/>
                      <a:pt x="85799" y="54192"/>
                      <a:pt x="84907" y="54192"/>
                    </a:cubicBezTo>
                    <a:cubicBezTo>
                      <a:pt x="84855" y="54192"/>
                      <a:pt x="84785" y="54192"/>
                      <a:pt x="84732" y="54175"/>
                    </a:cubicBezTo>
                    <a:lnTo>
                      <a:pt x="1871" y="46046"/>
                    </a:lnTo>
                    <a:cubicBezTo>
                      <a:pt x="979" y="45958"/>
                      <a:pt x="297" y="45207"/>
                      <a:pt x="297" y="44315"/>
                    </a:cubicBezTo>
                    <a:cubicBezTo>
                      <a:pt x="297" y="44263"/>
                      <a:pt x="297" y="44193"/>
                      <a:pt x="315" y="44140"/>
                    </a:cubicBezTo>
                    <a:lnTo>
                      <a:pt x="4458" y="1871"/>
                    </a:lnTo>
                    <a:cubicBezTo>
                      <a:pt x="4545" y="979"/>
                      <a:pt x="5314" y="297"/>
                      <a:pt x="6189" y="297"/>
                    </a:cubicBezTo>
                    <a:close/>
                    <a:moveTo>
                      <a:pt x="6189" y="0"/>
                    </a:moveTo>
                    <a:cubicBezTo>
                      <a:pt x="5157" y="0"/>
                      <a:pt x="4266" y="787"/>
                      <a:pt x="4161" y="1853"/>
                    </a:cubicBezTo>
                    <a:lnTo>
                      <a:pt x="18" y="44105"/>
                    </a:lnTo>
                    <a:cubicBezTo>
                      <a:pt x="18" y="44175"/>
                      <a:pt x="0" y="44245"/>
                      <a:pt x="0" y="44315"/>
                    </a:cubicBezTo>
                    <a:cubicBezTo>
                      <a:pt x="0" y="45347"/>
                      <a:pt x="787" y="46238"/>
                      <a:pt x="1853" y="46343"/>
                    </a:cubicBezTo>
                    <a:lnTo>
                      <a:pt x="84697" y="54472"/>
                    </a:lnTo>
                    <a:cubicBezTo>
                      <a:pt x="84767" y="54489"/>
                      <a:pt x="84837" y="54489"/>
                      <a:pt x="84907" y="54489"/>
                    </a:cubicBezTo>
                    <a:cubicBezTo>
                      <a:pt x="85938" y="54489"/>
                      <a:pt x="86830" y="53703"/>
                      <a:pt x="86935" y="52636"/>
                    </a:cubicBezTo>
                    <a:lnTo>
                      <a:pt x="91078" y="10384"/>
                    </a:lnTo>
                    <a:cubicBezTo>
                      <a:pt x="91095" y="10314"/>
                      <a:pt x="91095" y="10244"/>
                      <a:pt x="91095" y="10174"/>
                    </a:cubicBezTo>
                    <a:cubicBezTo>
                      <a:pt x="91095" y="9143"/>
                      <a:pt x="90309" y="8251"/>
                      <a:pt x="89242" y="8146"/>
                    </a:cubicBezTo>
                    <a:lnTo>
                      <a:pt x="6398" y="18"/>
                    </a:lnTo>
                    <a:cubicBezTo>
                      <a:pt x="6328" y="0"/>
                      <a:pt x="6258" y="0"/>
                      <a:pt x="6189" y="0"/>
                    </a:cubicBezTo>
                    <a:close/>
                  </a:path>
                </a:pathLst>
              </a:custGeom>
              <a:solidFill>
                <a:srgbClr val="F5E4CA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80;p15"/>
              <p:cNvSpPr/>
              <p:nvPr>
                <p:custDataLst>
                  <p:tags r:id="rId8"/>
                </p:custDataLst>
              </p:nvPr>
            </p:nvSpPr>
            <p:spPr>
              <a:xfrm rot="1647796">
                <a:off x="8998" y="262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8375" extrusionOk="0">
                    <a:moveTo>
                      <a:pt x="769" y="1"/>
                    </a:moveTo>
                    <a:lnTo>
                      <a:pt x="0" y="7885"/>
                    </a:lnTo>
                    <a:lnTo>
                      <a:pt x="4947" y="8374"/>
                    </a:lnTo>
                    <a:lnTo>
                      <a:pt x="5717" y="473"/>
                    </a:lnTo>
                    <a:lnTo>
                      <a:pt x="769" y="1"/>
                    </a:lnTo>
                    <a:close/>
                  </a:path>
                </a:pathLst>
              </a:custGeom>
              <a:solidFill>
                <a:srgbClr val="72A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81;p15"/>
              <p:cNvSpPr/>
              <p:nvPr>
                <p:custDataLst>
                  <p:tags r:id="rId9"/>
                </p:custDataLst>
              </p:nvPr>
            </p:nvSpPr>
            <p:spPr>
              <a:xfrm rot="1647796">
                <a:off x="8997" y="2622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75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6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788" y="53"/>
                      <a:pt x="788" y="140"/>
                    </a:cubicBezTo>
                    <a:lnTo>
                      <a:pt x="18" y="8042"/>
                    </a:lnTo>
                    <a:cubicBezTo>
                      <a:pt x="1" y="8077"/>
                      <a:pt x="18" y="8112"/>
                      <a:pt x="53" y="8147"/>
                    </a:cubicBezTo>
                    <a:cubicBezTo>
                      <a:pt x="71" y="8164"/>
                      <a:pt x="106" y="8182"/>
                      <a:pt x="141" y="8199"/>
                    </a:cubicBezTo>
                    <a:lnTo>
                      <a:pt x="5088" y="8671"/>
                    </a:lnTo>
                    <a:cubicBezTo>
                      <a:pt x="5097" y="8673"/>
                      <a:pt x="5106" y="8674"/>
                      <a:pt x="5115" y="8674"/>
                    </a:cubicBezTo>
                    <a:cubicBezTo>
                      <a:pt x="5189" y="8674"/>
                      <a:pt x="5245" y="8611"/>
                      <a:pt x="5245" y="8549"/>
                    </a:cubicBezTo>
                    <a:lnTo>
                      <a:pt x="6032" y="647"/>
                    </a:lnTo>
                    <a:cubicBezTo>
                      <a:pt x="6032" y="612"/>
                      <a:pt x="6014" y="577"/>
                      <a:pt x="5997" y="542"/>
                    </a:cubicBezTo>
                    <a:cubicBezTo>
                      <a:pt x="5980" y="508"/>
                      <a:pt x="5927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82;p15"/>
              <p:cNvSpPr/>
              <p:nvPr>
                <p:custDataLst>
                  <p:tags r:id="rId10"/>
                </p:custDataLst>
              </p:nvPr>
            </p:nvSpPr>
            <p:spPr>
              <a:xfrm rot="1647796">
                <a:off x="8995" y="2713"/>
                <a:ext cx="176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5280" extrusionOk="0">
                    <a:moveTo>
                      <a:pt x="473" y="0"/>
                    </a:moveTo>
                    <a:lnTo>
                      <a:pt x="1" y="4965"/>
                    </a:lnTo>
                    <a:lnTo>
                      <a:pt x="3008" y="5262"/>
                    </a:lnTo>
                    <a:lnTo>
                      <a:pt x="3183" y="5280"/>
                    </a:lnTo>
                    <a:lnTo>
                      <a:pt x="3672" y="315"/>
                    </a:lnTo>
                    <a:lnTo>
                      <a:pt x="473" y="0"/>
                    </a:lnTo>
                    <a:close/>
                  </a:path>
                </a:pathLst>
              </a:custGeom>
              <a:solidFill>
                <a:srgbClr val="80A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83;p15"/>
              <p:cNvSpPr/>
              <p:nvPr>
                <p:custDataLst>
                  <p:tags r:id="rId11"/>
                </p:custDataLst>
              </p:nvPr>
            </p:nvSpPr>
            <p:spPr>
              <a:xfrm rot="1647796">
                <a:off x="9007" y="2679"/>
                <a:ext cx="23" cy="224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966" extrusionOk="0">
                    <a:moveTo>
                      <a:pt x="1" y="4965"/>
                    </a:moveTo>
                    <a:lnTo>
                      <a:pt x="1" y="4965"/>
                    </a:lnTo>
                    <a:lnTo>
                      <a:pt x="473" y="0"/>
                    </a:lnTo>
                    <a:lnTo>
                      <a:pt x="473" y="0"/>
                    </a:lnTo>
                    <a:lnTo>
                      <a:pt x="1" y="4965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84;p15"/>
              <p:cNvSpPr/>
              <p:nvPr>
                <p:custDataLst>
                  <p:tags r:id="rId12"/>
                </p:custDataLst>
              </p:nvPr>
            </p:nvSpPr>
            <p:spPr>
              <a:xfrm rot="1647796">
                <a:off x="9045" y="2678"/>
                <a:ext cx="9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89" extrusionOk="0">
                    <a:moveTo>
                      <a:pt x="0" y="1889"/>
                    </a:moveTo>
                    <a:lnTo>
                      <a:pt x="0" y="1889"/>
                    </a:lnTo>
                    <a:lnTo>
                      <a:pt x="193" y="1"/>
                    </a:lnTo>
                    <a:cubicBezTo>
                      <a:pt x="193" y="1"/>
                      <a:pt x="193" y="1"/>
                      <a:pt x="193" y="1"/>
                    </a:cubicBezTo>
                    <a:lnTo>
                      <a:pt x="0" y="1889"/>
                    </a:ln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85;p15"/>
              <p:cNvSpPr/>
              <p:nvPr>
                <p:custDataLst>
                  <p:tags r:id="rId13"/>
                </p:custDataLst>
              </p:nvPr>
            </p:nvSpPr>
            <p:spPr>
              <a:xfrm rot="1647796">
                <a:off x="9025" y="2756"/>
                <a:ext cx="0" cy="2"/>
              </a:xfrm>
              <a:custGeom>
                <a:avLst/>
                <a:gdLst/>
                <a:ahLst/>
                <a:cxnLst/>
                <a:rect l="l" t="t" r="r" b="b"/>
                <a:pathLst>
                  <a:path w="1" h="54" extrusionOk="0">
                    <a:moveTo>
                      <a:pt x="0" y="53"/>
                    </a:moveTo>
                    <a:lnTo>
                      <a:pt x="0" y="5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86;p15"/>
              <p:cNvSpPr/>
              <p:nvPr>
                <p:custDataLst>
                  <p:tags r:id="rId14"/>
                </p:custDataLst>
              </p:nvPr>
            </p:nvSpPr>
            <p:spPr>
              <a:xfrm rot="1647796">
                <a:off x="8973" y="2759"/>
                <a:ext cx="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81" h="2885" extrusionOk="0">
                    <a:moveTo>
                      <a:pt x="1" y="2885"/>
                    </a:moveTo>
                    <a:lnTo>
                      <a:pt x="1" y="288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1" y="2885"/>
                    </a:lnTo>
                    <a:close/>
                  </a:path>
                </a:pathLst>
              </a:custGeom>
              <a:solidFill>
                <a:srgbClr val="26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87;p15"/>
              <p:cNvSpPr/>
              <p:nvPr>
                <p:custDataLst>
                  <p:tags r:id="rId15"/>
                </p:custDataLst>
              </p:nvPr>
            </p:nvSpPr>
            <p:spPr>
              <a:xfrm rot="1647796">
                <a:off x="9020" y="2757"/>
                <a:ext cx="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36" h="298" extrusionOk="0">
                    <a:moveTo>
                      <a:pt x="1" y="297"/>
                    </a:moveTo>
                    <a:lnTo>
                      <a:pt x="1" y="29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1" y="297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89;p15"/>
              <p:cNvSpPr/>
              <p:nvPr>
                <p:custDataLst>
                  <p:tags r:id="rId16"/>
                </p:custDataLst>
              </p:nvPr>
            </p:nvSpPr>
            <p:spPr>
              <a:xfrm rot="1647796">
                <a:off x="8997" y="2664"/>
                <a:ext cx="39" cy="238"/>
              </a:xfrm>
              <a:custGeom>
                <a:avLst/>
                <a:gdLst/>
                <a:ahLst/>
                <a:cxnLst/>
                <a:rect l="l" t="t" r="r" b="b"/>
                <a:pathLst>
                  <a:path w="805" h="5263" extrusionOk="0">
                    <a:moveTo>
                      <a:pt x="648" y="0"/>
                    </a:moveTo>
                    <a:cubicBezTo>
                      <a:pt x="578" y="0"/>
                      <a:pt x="508" y="53"/>
                      <a:pt x="508" y="123"/>
                    </a:cubicBezTo>
                    <a:lnTo>
                      <a:pt x="315" y="2011"/>
                    </a:lnTo>
                    <a:lnTo>
                      <a:pt x="315" y="2063"/>
                    </a:lnTo>
                    <a:lnTo>
                      <a:pt x="281" y="2360"/>
                    </a:lnTo>
                    <a:lnTo>
                      <a:pt x="1" y="5245"/>
                    </a:lnTo>
                    <a:lnTo>
                      <a:pt x="298" y="5262"/>
                    </a:lnTo>
                    <a:lnTo>
                      <a:pt x="770" y="297"/>
                    </a:lnTo>
                    <a:lnTo>
                      <a:pt x="805" y="18"/>
                    </a:lnTo>
                    <a:lnTo>
                      <a:pt x="665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290;p15"/>
              <p:cNvSpPr/>
              <p:nvPr>
                <p:custDataLst>
                  <p:tags r:id="rId17"/>
                </p:custDataLst>
              </p:nvPr>
            </p:nvSpPr>
            <p:spPr>
              <a:xfrm rot="1647796">
                <a:off x="7797" y="2929"/>
                <a:ext cx="2152" cy="1998"/>
              </a:xfrm>
              <a:custGeom>
                <a:avLst/>
                <a:gdLst/>
                <a:ahLst/>
                <a:cxnLst/>
                <a:rect l="l" t="t" r="r" b="b"/>
                <a:pathLst>
                  <a:path w="44981" h="44266" extrusionOk="0">
                    <a:moveTo>
                      <a:pt x="4601" y="0"/>
                    </a:moveTo>
                    <a:cubicBezTo>
                      <a:pt x="4210" y="0"/>
                      <a:pt x="3880" y="287"/>
                      <a:pt x="3847" y="667"/>
                    </a:cubicBezTo>
                    <a:lnTo>
                      <a:pt x="36" y="39476"/>
                    </a:lnTo>
                    <a:cubicBezTo>
                      <a:pt x="1" y="39895"/>
                      <a:pt x="298" y="40262"/>
                      <a:pt x="717" y="40297"/>
                    </a:cubicBezTo>
                    <a:lnTo>
                      <a:pt x="41029" y="44265"/>
                    </a:lnTo>
                    <a:lnTo>
                      <a:pt x="44980" y="3954"/>
                    </a:lnTo>
                    <a:lnTo>
                      <a:pt x="4668" y="3"/>
                    </a:lnTo>
                    <a:cubicBezTo>
                      <a:pt x="4646" y="1"/>
                      <a:pt x="4623" y="0"/>
                      <a:pt x="4601" y="0"/>
                    </a:cubicBez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91;p15"/>
              <p:cNvSpPr/>
              <p:nvPr>
                <p:custDataLst>
                  <p:tags r:id="rId18"/>
                </p:custDataLst>
              </p:nvPr>
            </p:nvSpPr>
            <p:spPr>
              <a:xfrm rot="1647796">
                <a:off x="7791" y="2922"/>
                <a:ext cx="2165" cy="2012"/>
              </a:xfrm>
              <a:custGeom>
                <a:avLst/>
                <a:gdLst/>
                <a:ahLst/>
                <a:cxnLst/>
                <a:rect l="l" t="t" r="r" b="b"/>
                <a:pathLst>
                  <a:path w="45260" h="44561" extrusionOk="0">
                    <a:moveTo>
                      <a:pt x="4773" y="298"/>
                    </a:moveTo>
                    <a:lnTo>
                      <a:pt x="44945" y="4248"/>
                    </a:lnTo>
                    <a:lnTo>
                      <a:pt x="41027" y="44249"/>
                    </a:lnTo>
                    <a:lnTo>
                      <a:pt x="41027" y="44249"/>
                    </a:lnTo>
                    <a:lnTo>
                      <a:pt x="839" y="40312"/>
                    </a:lnTo>
                    <a:cubicBezTo>
                      <a:pt x="542" y="40277"/>
                      <a:pt x="298" y="40015"/>
                      <a:pt x="298" y="39701"/>
                    </a:cubicBezTo>
                    <a:lnTo>
                      <a:pt x="298" y="39648"/>
                    </a:lnTo>
                    <a:lnTo>
                      <a:pt x="4108" y="840"/>
                    </a:lnTo>
                    <a:cubicBezTo>
                      <a:pt x="4143" y="542"/>
                      <a:pt x="4406" y="298"/>
                      <a:pt x="4720" y="298"/>
                    </a:cubicBezTo>
                    <a:close/>
                    <a:moveTo>
                      <a:pt x="4720" y="1"/>
                    </a:moveTo>
                    <a:cubicBezTo>
                      <a:pt x="4248" y="1"/>
                      <a:pt x="3864" y="350"/>
                      <a:pt x="3811" y="822"/>
                    </a:cubicBezTo>
                    <a:lnTo>
                      <a:pt x="0" y="39613"/>
                    </a:lnTo>
                    <a:cubicBezTo>
                      <a:pt x="0" y="39648"/>
                      <a:pt x="0" y="39683"/>
                      <a:pt x="0" y="39701"/>
                    </a:cubicBezTo>
                    <a:cubicBezTo>
                      <a:pt x="0" y="40173"/>
                      <a:pt x="350" y="40557"/>
                      <a:pt x="822" y="40610"/>
                    </a:cubicBezTo>
                    <a:lnTo>
                      <a:pt x="41134" y="44560"/>
                    </a:lnTo>
                    <a:cubicBezTo>
                      <a:pt x="41186" y="44560"/>
                      <a:pt x="41221" y="44560"/>
                      <a:pt x="41256" y="44525"/>
                    </a:cubicBezTo>
                    <a:cubicBezTo>
                      <a:pt x="41274" y="44508"/>
                      <a:pt x="41291" y="44473"/>
                      <a:pt x="41309" y="44420"/>
                    </a:cubicBezTo>
                    <a:lnTo>
                      <a:pt x="45260" y="4126"/>
                    </a:lnTo>
                    <a:cubicBezTo>
                      <a:pt x="45260" y="4091"/>
                      <a:pt x="45242" y="4039"/>
                      <a:pt x="45225" y="4021"/>
                    </a:cubicBezTo>
                    <a:cubicBezTo>
                      <a:pt x="45207" y="3986"/>
                      <a:pt x="45155" y="3969"/>
                      <a:pt x="45120" y="3969"/>
                    </a:cubicBez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92;p15"/>
              <p:cNvSpPr/>
              <p:nvPr>
                <p:custDataLst>
                  <p:tags r:id="rId19"/>
                </p:custDataLst>
              </p:nvPr>
            </p:nvSpPr>
            <p:spPr>
              <a:xfrm rot="1647796">
                <a:off x="9457" y="3974"/>
                <a:ext cx="2154" cy="2000"/>
              </a:xfrm>
              <a:custGeom>
                <a:avLst/>
                <a:gdLst/>
                <a:ahLst/>
                <a:cxnLst/>
                <a:rect l="l" t="t" r="r" b="b"/>
                <a:pathLst>
                  <a:path w="45016" h="44300" extrusionOk="0">
                    <a:moveTo>
                      <a:pt x="3952" y="1"/>
                    </a:moveTo>
                    <a:lnTo>
                      <a:pt x="1" y="40295"/>
                    </a:lnTo>
                    <a:lnTo>
                      <a:pt x="40715" y="44298"/>
                    </a:lnTo>
                    <a:cubicBezTo>
                      <a:pt x="40725" y="44299"/>
                      <a:pt x="40735" y="44300"/>
                      <a:pt x="40744" y="44300"/>
                    </a:cubicBezTo>
                    <a:cubicBezTo>
                      <a:pt x="40925" y="44300"/>
                      <a:pt x="41083" y="44149"/>
                      <a:pt x="41100" y="43966"/>
                    </a:cubicBezTo>
                    <a:lnTo>
                      <a:pt x="44980" y="4388"/>
                    </a:lnTo>
                    <a:cubicBezTo>
                      <a:pt x="45015" y="4196"/>
                      <a:pt x="44858" y="4021"/>
                      <a:pt x="44666" y="3986"/>
                    </a:cubicBezTo>
                    <a:lnTo>
                      <a:pt x="395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93;p15"/>
              <p:cNvSpPr/>
              <p:nvPr>
                <p:custDataLst>
                  <p:tags r:id="rId20"/>
                </p:custDataLst>
              </p:nvPr>
            </p:nvSpPr>
            <p:spPr>
              <a:xfrm rot="1647796">
                <a:off x="9450" y="3967"/>
                <a:ext cx="2167" cy="2013"/>
              </a:xfrm>
              <a:custGeom>
                <a:avLst/>
                <a:gdLst/>
                <a:ahLst/>
                <a:cxnLst/>
                <a:rect l="l" t="t" r="r" b="b"/>
                <a:pathLst>
                  <a:path w="45295" h="44596" extrusionOk="0">
                    <a:moveTo>
                      <a:pt x="4249" y="315"/>
                    </a:moveTo>
                    <a:lnTo>
                      <a:pt x="44805" y="4301"/>
                    </a:lnTo>
                    <a:cubicBezTo>
                      <a:pt x="44910" y="4318"/>
                      <a:pt x="44998" y="4406"/>
                      <a:pt x="44998" y="4510"/>
                    </a:cubicBezTo>
                    <a:lnTo>
                      <a:pt x="44998" y="4528"/>
                    </a:lnTo>
                    <a:lnTo>
                      <a:pt x="41117" y="44106"/>
                    </a:lnTo>
                    <a:cubicBezTo>
                      <a:pt x="41099" y="44228"/>
                      <a:pt x="41012" y="44298"/>
                      <a:pt x="40907" y="44298"/>
                    </a:cubicBezTo>
                    <a:lnTo>
                      <a:pt x="40872" y="44298"/>
                    </a:lnTo>
                    <a:lnTo>
                      <a:pt x="315" y="40312"/>
                    </a:lnTo>
                    <a:lnTo>
                      <a:pt x="4249" y="315"/>
                    </a:lnTo>
                    <a:close/>
                    <a:moveTo>
                      <a:pt x="4126" y="0"/>
                    </a:moveTo>
                    <a:cubicBezTo>
                      <a:pt x="4039" y="0"/>
                      <a:pt x="3969" y="53"/>
                      <a:pt x="3969" y="140"/>
                    </a:cubicBezTo>
                    <a:lnTo>
                      <a:pt x="1" y="40435"/>
                    </a:lnTo>
                    <a:cubicBezTo>
                      <a:pt x="1" y="40522"/>
                      <a:pt x="53" y="40592"/>
                      <a:pt x="140" y="40609"/>
                    </a:cubicBezTo>
                    <a:lnTo>
                      <a:pt x="40855" y="44595"/>
                    </a:lnTo>
                    <a:lnTo>
                      <a:pt x="40907" y="44595"/>
                    </a:lnTo>
                    <a:cubicBezTo>
                      <a:pt x="41169" y="44595"/>
                      <a:pt x="41379" y="44403"/>
                      <a:pt x="41414" y="44141"/>
                    </a:cubicBezTo>
                    <a:lnTo>
                      <a:pt x="45295" y="4563"/>
                    </a:lnTo>
                    <a:lnTo>
                      <a:pt x="45295" y="4510"/>
                    </a:lnTo>
                    <a:cubicBezTo>
                      <a:pt x="45295" y="4248"/>
                      <a:pt x="45102" y="4021"/>
                      <a:pt x="44840" y="4004"/>
                    </a:cubicBezTo>
                    <a:lnTo>
                      <a:pt x="4126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94;p15"/>
              <p:cNvSpPr/>
              <p:nvPr>
                <p:custDataLst>
                  <p:tags r:id="rId21"/>
                </p:custDataLst>
              </p:nvPr>
            </p:nvSpPr>
            <p:spPr>
              <a:xfrm rot="1647796">
                <a:off x="7830" y="2937"/>
                <a:ext cx="2142" cy="1897"/>
              </a:xfrm>
              <a:custGeom>
                <a:avLst/>
                <a:gdLst/>
                <a:ahLst/>
                <a:cxnLst/>
                <a:rect l="l" t="t" r="r" b="b"/>
                <a:pathLst>
                  <a:path w="44771" h="42028" extrusionOk="0">
                    <a:moveTo>
                      <a:pt x="4391" y="0"/>
                    </a:moveTo>
                    <a:cubicBezTo>
                      <a:pt x="4000" y="0"/>
                      <a:pt x="3670" y="287"/>
                      <a:pt x="3637" y="667"/>
                    </a:cubicBezTo>
                    <a:lnTo>
                      <a:pt x="35" y="37255"/>
                    </a:lnTo>
                    <a:cubicBezTo>
                      <a:pt x="0" y="37658"/>
                      <a:pt x="298" y="38025"/>
                      <a:pt x="717" y="38077"/>
                    </a:cubicBezTo>
                    <a:lnTo>
                      <a:pt x="41047" y="42028"/>
                    </a:lnTo>
                    <a:lnTo>
                      <a:pt x="44770" y="3954"/>
                    </a:lnTo>
                    <a:lnTo>
                      <a:pt x="4458" y="3"/>
                    </a:lnTo>
                    <a:cubicBezTo>
                      <a:pt x="4436" y="1"/>
                      <a:pt x="4413" y="0"/>
                      <a:pt x="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95;p15"/>
              <p:cNvSpPr/>
              <p:nvPr>
                <p:custDataLst>
                  <p:tags r:id="rId22"/>
                </p:custDataLst>
              </p:nvPr>
            </p:nvSpPr>
            <p:spPr>
              <a:xfrm rot="1647796">
                <a:off x="7825" y="2931"/>
                <a:ext cx="2154" cy="1911"/>
              </a:xfrm>
              <a:custGeom>
                <a:avLst/>
                <a:gdLst/>
                <a:ahLst/>
                <a:cxnLst/>
                <a:rect l="l" t="t" r="r" b="b"/>
                <a:pathLst>
                  <a:path w="45033" h="42323" extrusionOk="0">
                    <a:moveTo>
                      <a:pt x="4546" y="298"/>
                    </a:moveTo>
                    <a:lnTo>
                      <a:pt x="44718" y="4248"/>
                    </a:lnTo>
                    <a:lnTo>
                      <a:pt x="41008" y="42029"/>
                    </a:lnTo>
                    <a:lnTo>
                      <a:pt x="41008" y="42029"/>
                    </a:lnTo>
                    <a:lnTo>
                      <a:pt x="840" y="38075"/>
                    </a:lnTo>
                    <a:cubicBezTo>
                      <a:pt x="525" y="38057"/>
                      <a:pt x="298" y="37778"/>
                      <a:pt x="298" y="37480"/>
                    </a:cubicBezTo>
                    <a:lnTo>
                      <a:pt x="298" y="37410"/>
                    </a:lnTo>
                    <a:lnTo>
                      <a:pt x="3881" y="840"/>
                    </a:lnTo>
                    <a:cubicBezTo>
                      <a:pt x="3916" y="525"/>
                      <a:pt x="4179" y="298"/>
                      <a:pt x="4493" y="298"/>
                    </a:cubicBezTo>
                    <a:close/>
                    <a:moveTo>
                      <a:pt x="4493" y="1"/>
                    </a:moveTo>
                    <a:cubicBezTo>
                      <a:pt x="4021" y="1"/>
                      <a:pt x="3637" y="350"/>
                      <a:pt x="3584" y="822"/>
                    </a:cubicBezTo>
                    <a:lnTo>
                      <a:pt x="1" y="37393"/>
                    </a:lnTo>
                    <a:cubicBezTo>
                      <a:pt x="1" y="37410"/>
                      <a:pt x="1" y="37445"/>
                      <a:pt x="1" y="37480"/>
                    </a:cubicBezTo>
                    <a:cubicBezTo>
                      <a:pt x="1" y="37935"/>
                      <a:pt x="350" y="38320"/>
                      <a:pt x="805" y="38372"/>
                    </a:cubicBezTo>
                    <a:lnTo>
                      <a:pt x="41134" y="42323"/>
                    </a:lnTo>
                    <a:cubicBezTo>
                      <a:pt x="41169" y="42323"/>
                      <a:pt x="41204" y="42323"/>
                      <a:pt x="41239" y="42288"/>
                    </a:cubicBezTo>
                    <a:cubicBezTo>
                      <a:pt x="41274" y="42270"/>
                      <a:pt x="41292" y="42235"/>
                      <a:pt x="41292" y="42200"/>
                    </a:cubicBezTo>
                    <a:lnTo>
                      <a:pt x="45033" y="4126"/>
                    </a:lnTo>
                    <a:cubicBezTo>
                      <a:pt x="45033" y="4091"/>
                      <a:pt x="45015" y="4056"/>
                      <a:pt x="44998" y="4021"/>
                    </a:cubicBezTo>
                    <a:cubicBezTo>
                      <a:pt x="44963" y="3986"/>
                      <a:pt x="44928" y="3969"/>
                      <a:pt x="44893" y="3969"/>
                    </a:cubicBezTo>
                    <a:lnTo>
                      <a:pt x="4581" y="18"/>
                    </a:lnTo>
                    <a:cubicBezTo>
                      <a:pt x="4546" y="1"/>
                      <a:pt x="4511" y="1"/>
                      <a:pt x="4493" y="1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96;p15"/>
              <p:cNvSpPr/>
              <p:nvPr>
                <p:custDataLst>
                  <p:tags r:id="rId23"/>
                </p:custDataLst>
              </p:nvPr>
            </p:nvSpPr>
            <p:spPr>
              <a:xfrm rot="1647796">
                <a:off x="9490" y="3982"/>
                <a:ext cx="2144" cy="1899"/>
              </a:xfrm>
              <a:custGeom>
                <a:avLst/>
                <a:gdLst/>
                <a:ahLst/>
                <a:cxnLst/>
                <a:rect l="l" t="t" r="r" b="b"/>
                <a:pathLst>
                  <a:path w="44806" h="42063" extrusionOk="0">
                    <a:moveTo>
                      <a:pt x="3742" y="1"/>
                    </a:moveTo>
                    <a:lnTo>
                      <a:pt x="1" y="38075"/>
                    </a:lnTo>
                    <a:lnTo>
                      <a:pt x="40715" y="42061"/>
                    </a:lnTo>
                    <a:cubicBezTo>
                      <a:pt x="40727" y="42062"/>
                      <a:pt x="40738" y="42062"/>
                      <a:pt x="40750" y="42062"/>
                    </a:cubicBezTo>
                    <a:cubicBezTo>
                      <a:pt x="40944" y="42062"/>
                      <a:pt x="41100" y="41926"/>
                      <a:pt x="41117" y="41728"/>
                    </a:cubicBezTo>
                    <a:lnTo>
                      <a:pt x="44770" y="4388"/>
                    </a:lnTo>
                    <a:cubicBezTo>
                      <a:pt x="44805" y="4196"/>
                      <a:pt x="44648" y="4021"/>
                      <a:pt x="44456" y="3986"/>
                    </a:cubicBezTo>
                    <a:lnTo>
                      <a:pt x="3742" y="1"/>
                    </a:lnTo>
                    <a:close/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97;p15"/>
              <p:cNvSpPr/>
              <p:nvPr>
                <p:custDataLst>
                  <p:tags r:id="rId24"/>
                </p:custDataLst>
              </p:nvPr>
            </p:nvSpPr>
            <p:spPr>
              <a:xfrm rot="1647796">
                <a:off x="9484" y="3976"/>
                <a:ext cx="2156" cy="1912"/>
              </a:xfrm>
              <a:custGeom>
                <a:avLst/>
                <a:gdLst/>
                <a:ahLst/>
                <a:cxnLst/>
                <a:rect l="l" t="t" r="r" b="b"/>
                <a:pathLst>
                  <a:path w="45068" h="42361" extrusionOk="0">
                    <a:moveTo>
                      <a:pt x="4022" y="301"/>
                    </a:moveTo>
                    <a:lnTo>
                      <a:pt x="44578" y="4287"/>
                    </a:lnTo>
                    <a:cubicBezTo>
                      <a:pt x="44683" y="4287"/>
                      <a:pt x="44771" y="4392"/>
                      <a:pt x="44771" y="4496"/>
                    </a:cubicBezTo>
                    <a:lnTo>
                      <a:pt x="44771" y="4514"/>
                    </a:lnTo>
                    <a:lnTo>
                      <a:pt x="41117" y="41871"/>
                    </a:lnTo>
                    <a:cubicBezTo>
                      <a:pt x="41100" y="41976"/>
                      <a:pt x="40995" y="42064"/>
                      <a:pt x="40890" y="42064"/>
                    </a:cubicBezTo>
                    <a:lnTo>
                      <a:pt x="40872" y="42064"/>
                    </a:lnTo>
                    <a:lnTo>
                      <a:pt x="298" y="38078"/>
                    </a:lnTo>
                    <a:lnTo>
                      <a:pt x="4022" y="301"/>
                    </a:lnTo>
                    <a:close/>
                    <a:moveTo>
                      <a:pt x="3866" y="0"/>
                    </a:moveTo>
                    <a:cubicBezTo>
                      <a:pt x="3795" y="0"/>
                      <a:pt x="3742" y="50"/>
                      <a:pt x="3742" y="126"/>
                    </a:cubicBezTo>
                    <a:lnTo>
                      <a:pt x="1" y="38200"/>
                    </a:lnTo>
                    <a:cubicBezTo>
                      <a:pt x="1" y="38270"/>
                      <a:pt x="53" y="38340"/>
                      <a:pt x="141" y="38358"/>
                    </a:cubicBezTo>
                    <a:lnTo>
                      <a:pt x="40837" y="42343"/>
                    </a:lnTo>
                    <a:lnTo>
                      <a:pt x="40890" y="42361"/>
                    </a:lnTo>
                    <a:cubicBezTo>
                      <a:pt x="41152" y="42361"/>
                      <a:pt x="41379" y="42151"/>
                      <a:pt x="41397" y="41889"/>
                    </a:cubicBezTo>
                    <a:lnTo>
                      <a:pt x="45068" y="4549"/>
                    </a:lnTo>
                    <a:lnTo>
                      <a:pt x="45068" y="4496"/>
                    </a:lnTo>
                    <a:cubicBezTo>
                      <a:pt x="45068" y="4234"/>
                      <a:pt x="44875" y="4024"/>
                      <a:pt x="44613" y="3990"/>
                    </a:cubicBezTo>
                    <a:lnTo>
                      <a:pt x="3899" y="4"/>
                    </a:lnTo>
                    <a:cubicBezTo>
                      <a:pt x="3888" y="2"/>
                      <a:pt x="3877" y="0"/>
                      <a:pt x="3866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98;p15"/>
              <p:cNvSpPr/>
              <p:nvPr>
                <p:custDataLst>
                  <p:tags r:id="rId25"/>
                </p:custDataLst>
              </p:nvPr>
            </p:nvSpPr>
            <p:spPr>
              <a:xfrm rot="1647796">
                <a:off x="9498" y="4003"/>
                <a:ext cx="2088" cy="1835"/>
              </a:xfrm>
              <a:custGeom>
                <a:avLst/>
                <a:gdLst/>
                <a:ahLst/>
                <a:cxnLst/>
                <a:rect l="l" t="t" r="r" b="b"/>
                <a:pathLst>
                  <a:path w="43635" h="40653" extrusionOk="0">
                    <a:moveTo>
                      <a:pt x="4586" y="0"/>
                    </a:moveTo>
                    <a:cubicBezTo>
                      <a:pt x="4016" y="0"/>
                      <a:pt x="3528" y="422"/>
                      <a:pt x="3462" y="1001"/>
                    </a:cubicBezTo>
                    <a:lnTo>
                      <a:pt x="53" y="35719"/>
                    </a:lnTo>
                    <a:cubicBezTo>
                      <a:pt x="1" y="36331"/>
                      <a:pt x="438" y="36872"/>
                      <a:pt x="1050" y="36925"/>
                    </a:cubicBezTo>
                    <a:lnTo>
                      <a:pt x="38949" y="40648"/>
                    </a:lnTo>
                    <a:cubicBezTo>
                      <a:pt x="38982" y="40651"/>
                      <a:pt x="39016" y="40653"/>
                      <a:pt x="39048" y="40653"/>
                    </a:cubicBezTo>
                    <a:cubicBezTo>
                      <a:pt x="39619" y="40653"/>
                      <a:pt x="40107" y="40230"/>
                      <a:pt x="40173" y="39652"/>
                    </a:cubicBezTo>
                    <a:lnTo>
                      <a:pt x="43582" y="4934"/>
                    </a:lnTo>
                    <a:cubicBezTo>
                      <a:pt x="43634" y="4322"/>
                      <a:pt x="43180" y="3780"/>
                      <a:pt x="42568" y="3728"/>
                    </a:cubicBezTo>
                    <a:lnTo>
                      <a:pt x="4686" y="4"/>
                    </a:lnTo>
                    <a:cubicBezTo>
                      <a:pt x="4652" y="2"/>
                      <a:pt x="4619" y="0"/>
                      <a:pt x="45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99;p15"/>
              <p:cNvSpPr/>
              <p:nvPr>
                <p:custDataLst>
                  <p:tags r:id="rId26"/>
                </p:custDataLst>
              </p:nvPr>
            </p:nvSpPr>
            <p:spPr>
              <a:xfrm rot="1647796">
                <a:off x="9494" y="3996"/>
                <a:ext cx="2096" cy="1849"/>
              </a:xfrm>
              <a:custGeom>
                <a:avLst/>
                <a:gdLst/>
                <a:ahLst/>
                <a:cxnLst/>
                <a:rect l="l" t="t" r="r" b="b"/>
                <a:pathLst>
                  <a:path w="43809" h="40959" extrusionOk="0">
                    <a:moveTo>
                      <a:pt x="4755" y="297"/>
                    </a:moveTo>
                    <a:lnTo>
                      <a:pt x="42655" y="4021"/>
                    </a:lnTo>
                    <a:cubicBezTo>
                      <a:pt x="43144" y="4073"/>
                      <a:pt x="43529" y="4493"/>
                      <a:pt x="43529" y="4982"/>
                    </a:cubicBezTo>
                    <a:cubicBezTo>
                      <a:pt x="43529" y="5017"/>
                      <a:pt x="43529" y="5052"/>
                      <a:pt x="43511" y="5087"/>
                    </a:cubicBezTo>
                    <a:lnTo>
                      <a:pt x="40102" y="39787"/>
                    </a:lnTo>
                    <a:cubicBezTo>
                      <a:pt x="40067" y="40294"/>
                      <a:pt x="39648" y="40662"/>
                      <a:pt x="39141" y="40662"/>
                    </a:cubicBezTo>
                    <a:lnTo>
                      <a:pt x="39054" y="40662"/>
                    </a:lnTo>
                    <a:lnTo>
                      <a:pt x="1154" y="36938"/>
                    </a:lnTo>
                    <a:cubicBezTo>
                      <a:pt x="665" y="36886"/>
                      <a:pt x="280" y="36466"/>
                      <a:pt x="280" y="35977"/>
                    </a:cubicBezTo>
                    <a:cubicBezTo>
                      <a:pt x="280" y="35942"/>
                      <a:pt x="280" y="35907"/>
                      <a:pt x="297" y="35872"/>
                    </a:cubicBezTo>
                    <a:lnTo>
                      <a:pt x="3689" y="1171"/>
                    </a:lnTo>
                    <a:cubicBezTo>
                      <a:pt x="3741" y="682"/>
                      <a:pt x="4161" y="297"/>
                      <a:pt x="4650" y="297"/>
                    </a:cubicBezTo>
                    <a:close/>
                    <a:moveTo>
                      <a:pt x="4650" y="0"/>
                    </a:moveTo>
                    <a:cubicBezTo>
                      <a:pt x="4021" y="0"/>
                      <a:pt x="3462" y="490"/>
                      <a:pt x="3409" y="1136"/>
                    </a:cubicBezTo>
                    <a:lnTo>
                      <a:pt x="0" y="35854"/>
                    </a:lnTo>
                    <a:cubicBezTo>
                      <a:pt x="0" y="35889"/>
                      <a:pt x="0" y="35942"/>
                      <a:pt x="0" y="35977"/>
                    </a:cubicBezTo>
                    <a:cubicBezTo>
                      <a:pt x="0" y="36623"/>
                      <a:pt x="472" y="37165"/>
                      <a:pt x="1137" y="37235"/>
                    </a:cubicBezTo>
                    <a:lnTo>
                      <a:pt x="39019" y="40941"/>
                    </a:lnTo>
                    <a:cubicBezTo>
                      <a:pt x="39071" y="40959"/>
                      <a:pt x="39106" y="40959"/>
                      <a:pt x="39141" y="40959"/>
                    </a:cubicBezTo>
                    <a:cubicBezTo>
                      <a:pt x="39788" y="40959"/>
                      <a:pt x="40330" y="40469"/>
                      <a:pt x="40400" y="39822"/>
                    </a:cubicBezTo>
                    <a:lnTo>
                      <a:pt x="43808" y="5105"/>
                    </a:lnTo>
                    <a:cubicBezTo>
                      <a:pt x="43808" y="5070"/>
                      <a:pt x="43808" y="5035"/>
                      <a:pt x="43808" y="4982"/>
                    </a:cubicBezTo>
                    <a:cubicBezTo>
                      <a:pt x="43808" y="4353"/>
                      <a:pt x="43319" y="3794"/>
                      <a:pt x="42672" y="3741"/>
                    </a:cubicBezTo>
                    <a:lnTo>
                      <a:pt x="4773" y="18"/>
                    </a:lnTo>
                    <a:cubicBezTo>
                      <a:pt x="4738" y="18"/>
                      <a:pt x="4703" y="0"/>
                      <a:pt x="465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5;p15"/>
              <p:cNvSpPr/>
              <p:nvPr>
                <p:custDataLst>
                  <p:tags r:id="rId27"/>
                </p:custDataLst>
              </p:nvPr>
            </p:nvSpPr>
            <p:spPr>
              <a:xfrm rot="1647796">
                <a:off x="8709" y="2499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72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BCF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6;p15"/>
              <p:cNvSpPr/>
              <p:nvPr>
                <p:custDataLst>
                  <p:tags r:id="rId28"/>
                </p:custDataLst>
              </p:nvPr>
            </p:nvSpPr>
            <p:spPr>
              <a:xfrm rot="1647796">
                <a:off x="8703" y="2483"/>
                <a:ext cx="288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8675" extrusionOk="0">
                    <a:moveTo>
                      <a:pt x="1049" y="315"/>
                    </a:moveTo>
                    <a:lnTo>
                      <a:pt x="5703" y="772"/>
                    </a:lnTo>
                    <a:lnTo>
                      <a:pt x="5703" y="772"/>
                    </a:lnTo>
                    <a:lnTo>
                      <a:pt x="4965" y="8374"/>
                    </a:lnTo>
                    <a:lnTo>
                      <a:pt x="298" y="7920"/>
                    </a:lnTo>
                    <a:lnTo>
                      <a:pt x="1049" y="315"/>
                    </a:lnTo>
                    <a:close/>
                    <a:moveTo>
                      <a:pt x="927" y="1"/>
                    </a:moveTo>
                    <a:cubicBezTo>
                      <a:pt x="857" y="1"/>
                      <a:pt x="787" y="53"/>
                      <a:pt x="770" y="141"/>
                    </a:cubicBezTo>
                    <a:lnTo>
                      <a:pt x="0" y="8042"/>
                    </a:lnTo>
                    <a:cubicBezTo>
                      <a:pt x="0" y="8077"/>
                      <a:pt x="0" y="8112"/>
                      <a:pt x="35" y="8147"/>
                    </a:cubicBezTo>
                    <a:cubicBezTo>
                      <a:pt x="53" y="8164"/>
                      <a:pt x="88" y="8182"/>
                      <a:pt x="123" y="8199"/>
                    </a:cubicBezTo>
                    <a:lnTo>
                      <a:pt x="5070" y="8671"/>
                    </a:lnTo>
                    <a:cubicBezTo>
                      <a:pt x="5081" y="8674"/>
                      <a:pt x="5092" y="8675"/>
                      <a:pt x="5103" y="8675"/>
                    </a:cubicBezTo>
                    <a:cubicBezTo>
                      <a:pt x="5174" y="8675"/>
                      <a:pt x="5227" y="8625"/>
                      <a:pt x="5227" y="8549"/>
                    </a:cubicBezTo>
                    <a:lnTo>
                      <a:pt x="6014" y="648"/>
                    </a:lnTo>
                    <a:cubicBezTo>
                      <a:pt x="6014" y="613"/>
                      <a:pt x="5997" y="578"/>
                      <a:pt x="5979" y="543"/>
                    </a:cubicBezTo>
                    <a:cubicBezTo>
                      <a:pt x="5962" y="508"/>
                      <a:pt x="5927" y="490"/>
                      <a:pt x="5874" y="490"/>
                    </a:cubicBezTo>
                    <a:lnTo>
                      <a:pt x="927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7;p15"/>
              <p:cNvSpPr/>
              <p:nvPr>
                <p:custDataLst>
                  <p:tags r:id="rId29"/>
                </p:custDataLst>
              </p:nvPr>
            </p:nvSpPr>
            <p:spPr>
              <a:xfrm rot="1647796">
                <a:off x="8662" y="2779"/>
                <a:ext cx="22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701" extrusionOk="0">
                    <a:moveTo>
                      <a:pt x="17" y="1"/>
                    </a:moveTo>
                    <a:lnTo>
                      <a:pt x="0" y="246"/>
                    </a:lnTo>
                    <a:lnTo>
                      <a:pt x="4615" y="700"/>
                    </a:lnTo>
                    <a:lnTo>
                      <a:pt x="4633" y="595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8;p15"/>
              <p:cNvSpPr/>
              <p:nvPr>
                <p:custDataLst>
                  <p:tags r:id="rId30"/>
                </p:custDataLst>
              </p:nvPr>
            </p:nvSpPr>
            <p:spPr>
              <a:xfrm rot="1647796">
                <a:off x="8677" y="2730"/>
                <a:ext cx="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71" h="246" extrusionOk="0">
                    <a:moveTo>
                      <a:pt x="18" y="1"/>
                    </a:moveTo>
                    <a:lnTo>
                      <a:pt x="1" y="246"/>
                    </a:lnTo>
                    <a:lnTo>
                      <a:pt x="53" y="246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9;p15"/>
              <p:cNvSpPr/>
              <p:nvPr>
                <p:custDataLst>
                  <p:tags r:id="rId31"/>
                </p:custDataLst>
              </p:nvPr>
            </p:nvSpPr>
            <p:spPr>
              <a:xfrm rot="1647796">
                <a:off x="8665" y="2721"/>
                <a:ext cx="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1" extrusionOk="0">
                    <a:moveTo>
                      <a:pt x="18" y="1"/>
                    </a:moveTo>
                    <a:lnTo>
                      <a:pt x="0" y="281"/>
                    </a:lnTo>
                    <a:lnTo>
                      <a:pt x="53" y="28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20;p15"/>
              <p:cNvSpPr/>
              <p:nvPr>
                <p:custDataLst>
                  <p:tags r:id="rId32"/>
                </p:custDataLst>
              </p:nvPr>
            </p:nvSpPr>
            <p:spPr>
              <a:xfrm rot="1647796">
                <a:off x="8672" y="2712"/>
                <a:ext cx="4" cy="10"/>
              </a:xfrm>
              <a:custGeom>
                <a:avLst/>
                <a:gdLst/>
                <a:ahLst/>
                <a:cxnLst/>
                <a:rect l="l" t="t" r="r" b="b"/>
                <a:pathLst>
                  <a:path w="89" h="228" extrusionOk="0">
                    <a:moveTo>
                      <a:pt x="88" y="1"/>
                    </a:moveTo>
                    <a:cubicBezTo>
                      <a:pt x="88" y="1"/>
                      <a:pt x="71" y="18"/>
                      <a:pt x="71" y="18"/>
                    </a:cubicBezTo>
                    <a:cubicBezTo>
                      <a:pt x="36" y="36"/>
                      <a:pt x="18" y="71"/>
                      <a:pt x="18" y="123"/>
                    </a:cubicBezTo>
                    <a:lnTo>
                      <a:pt x="1" y="228"/>
                    </a:lnTo>
                    <a:lnTo>
                      <a:pt x="71" y="228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21;p15"/>
              <p:cNvSpPr/>
              <p:nvPr>
                <p:custDataLst>
                  <p:tags r:id="rId33"/>
                </p:custDataLst>
              </p:nvPr>
            </p:nvSpPr>
            <p:spPr>
              <a:xfrm rot="1647796">
                <a:off x="8651" y="2766"/>
                <a:ext cx="2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1050" extrusionOk="0">
                    <a:moveTo>
                      <a:pt x="123" y="0"/>
                    </a:moveTo>
                    <a:cubicBezTo>
                      <a:pt x="106" y="0"/>
                      <a:pt x="71" y="0"/>
                      <a:pt x="53" y="18"/>
                    </a:cubicBezTo>
                    <a:lnTo>
                      <a:pt x="36" y="245"/>
                    </a:lnTo>
                    <a:lnTo>
                      <a:pt x="1" y="525"/>
                    </a:lnTo>
                    <a:lnTo>
                      <a:pt x="246" y="560"/>
                    </a:lnTo>
                    <a:lnTo>
                      <a:pt x="263" y="315"/>
                    </a:lnTo>
                    <a:lnTo>
                      <a:pt x="315" y="315"/>
                    </a:lnTo>
                    <a:lnTo>
                      <a:pt x="350" y="35"/>
                    </a:lnTo>
                    <a:lnTo>
                      <a:pt x="141" y="0"/>
                    </a:lnTo>
                    <a:close/>
                    <a:moveTo>
                      <a:pt x="5000" y="630"/>
                    </a:moveTo>
                    <a:lnTo>
                      <a:pt x="4948" y="1014"/>
                    </a:lnTo>
                    <a:lnTo>
                      <a:pt x="5210" y="1049"/>
                    </a:lnTo>
                    <a:lnTo>
                      <a:pt x="5228" y="804"/>
                    </a:lnTo>
                    <a:cubicBezTo>
                      <a:pt x="5228" y="717"/>
                      <a:pt x="5175" y="665"/>
                      <a:pt x="5088" y="647"/>
                    </a:cubicBezTo>
                    <a:lnTo>
                      <a:pt x="5000" y="63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2;p15"/>
              <p:cNvSpPr/>
              <p:nvPr>
                <p:custDataLst>
                  <p:tags r:id="rId34"/>
                </p:custDataLst>
              </p:nvPr>
            </p:nvSpPr>
            <p:spPr>
              <a:xfrm rot="1647796">
                <a:off x="8666" y="2769"/>
                <a:ext cx="22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80" extrusionOk="0">
                    <a:moveTo>
                      <a:pt x="35" y="0"/>
                    </a:moveTo>
                    <a:lnTo>
                      <a:pt x="0" y="280"/>
                    </a:lnTo>
                    <a:lnTo>
                      <a:pt x="4616" y="874"/>
                    </a:lnTo>
                    <a:lnTo>
                      <a:pt x="4598" y="979"/>
                    </a:lnTo>
                    <a:lnTo>
                      <a:pt x="4633" y="979"/>
                    </a:lnTo>
                    <a:lnTo>
                      <a:pt x="4685" y="59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6CA5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3;p15"/>
              <p:cNvSpPr/>
              <p:nvPr>
                <p:custDataLst>
                  <p:tags r:id="rId35"/>
                </p:custDataLst>
              </p:nvPr>
            </p:nvSpPr>
            <p:spPr>
              <a:xfrm rot="1647796">
                <a:off x="7916" y="2988"/>
                <a:ext cx="2046" cy="1836"/>
              </a:xfrm>
              <a:custGeom>
                <a:avLst/>
                <a:gdLst/>
                <a:ahLst/>
                <a:cxnLst/>
                <a:rect l="l" t="t" r="r" b="b"/>
                <a:pathLst>
                  <a:path w="42761" h="40657" extrusionOk="0">
                    <a:moveTo>
                      <a:pt x="3698" y="1"/>
                    </a:moveTo>
                    <a:cubicBezTo>
                      <a:pt x="3142" y="1"/>
                      <a:pt x="2654" y="423"/>
                      <a:pt x="2588" y="1002"/>
                    </a:cubicBezTo>
                    <a:lnTo>
                      <a:pt x="18" y="27171"/>
                    </a:lnTo>
                    <a:cubicBezTo>
                      <a:pt x="1" y="27433"/>
                      <a:pt x="71" y="27695"/>
                      <a:pt x="211" y="27905"/>
                    </a:cubicBezTo>
                    <a:cubicBezTo>
                      <a:pt x="1452" y="29688"/>
                      <a:pt x="2466" y="31699"/>
                      <a:pt x="3480" y="33604"/>
                    </a:cubicBezTo>
                    <a:cubicBezTo>
                      <a:pt x="4109" y="34775"/>
                      <a:pt x="4791" y="35912"/>
                      <a:pt x="5490" y="37030"/>
                    </a:cubicBezTo>
                    <a:cubicBezTo>
                      <a:pt x="5682" y="37310"/>
                      <a:pt x="5980" y="37502"/>
                      <a:pt x="6312" y="37537"/>
                    </a:cubicBezTo>
                    <a:lnTo>
                      <a:pt x="38093" y="40649"/>
                    </a:lnTo>
                    <a:cubicBezTo>
                      <a:pt x="38135" y="40654"/>
                      <a:pt x="38176" y="40656"/>
                      <a:pt x="38217" y="40656"/>
                    </a:cubicBezTo>
                    <a:cubicBezTo>
                      <a:pt x="38776" y="40656"/>
                      <a:pt x="39250" y="40224"/>
                      <a:pt x="39299" y="39670"/>
                    </a:cubicBezTo>
                    <a:lnTo>
                      <a:pt x="42708" y="4935"/>
                    </a:lnTo>
                    <a:cubicBezTo>
                      <a:pt x="42760" y="4323"/>
                      <a:pt x="42323" y="3799"/>
                      <a:pt x="41729" y="3729"/>
                    </a:cubicBezTo>
                    <a:lnTo>
                      <a:pt x="3794" y="5"/>
                    </a:lnTo>
                    <a:cubicBezTo>
                      <a:pt x="3762" y="2"/>
                      <a:pt x="3730" y="1"/>
                      <a:pt x="36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22" name="Google Shape;324;p15"/>
              <p:cNvSpPr/>
              <p:nvPr>
                <p:custDataLst>
                  <p:tags r:id="rId36"/>
                </p:custDataLst>
              </p:nvPr>
            </p:nvSpPr>
            <p:spPr>
              <a:xfrm rot="1647796">
                <a:off x="7910" y="2982"/>
                <a:ext cx="2057" cy="1848"/>
              </a:xfrm>
              <a:custGeom>
                <a:avLst/>
                <a:gdLst/>
                <a:ahLst/>
                <a:cxnLst/>
                <a:rect l="l" t="t" r="r" b="b"/>
                <a:pathLst>
                  <a:path w="42988" h="40942" extrusionOk="0">
                    <a:moveTo>
                      <a:pt x="3812" y="280"/>
                    </a:moveTo>
                    <a:cubicBezTo>
                      <a:pt x="3846" y="280"/>
                      <a:pt x="3881" y="280"/>
                      <a:pt x="3899" y="297"/>
                    </a:cubicBezTo>
                    <a:lnTo>
                      <a:pt x="41833" y="4003"/>
                    </a:lnTo>
                    <a:cubicBezTo>
                      <a:pt x="42323" y="4056"/>
                      <a:pt x="42690" y="4475"/>
                      <a:pt x="42690" y="4965"/>
                    </a:cubicBezTo>
                    <a:cubicBezTo>
                      <a:pt x="42690" y="4982"/>
                      <a:pt x="42690" y="5017"/>
                      <a:pt x="42690" y="5052"/>
                    </a:cubicBezTo>
                    <a:lnTo>
                      <a:pt x="39281" y="39788"/>
                    </a:lnTo>
                    <a:cubicBezTo>
                      <a:pt x="39229" y="40277"/>
                      <a:pt x="38809" y="40644"/>
                      <a:pt x="38320" y="40644"/>
                    </a:cubicBezTo>
                    <a:lnTo>
                      <a:pt x="38232" y="40644"/>
                    </a:lnTo>
                    <a:lnTo>
                      <a:pt x="6451" y="37533"/>
                    </a:lnTo>
                    <a:cubicBezTo>
                      <a:pt x="6154" y="37498"/>
                      <a:pt x="5892" y="37340"/>
                      <a:pt x="5734" y="37078"/>
                    </a:cubicBezTo>
                    <a:cubicBezTo>
                      <a:pt x="5035" y="35959"/>
                      <a:pt x="4353" y="34840"/>
                      <a:pt x="3742" y="33669"/>
                    </a:cubicBezTo>
                    <a:cubicBezTo>
                      <a:pt x="2728" y="31764"/>
                      <a:pt x="1696" y="29753"/>
                      <a:pt x="455" y="27953"/>
                    </a:cubicBezTo>
                    <a:cubicBezTo>
                      <a:pt x="350" y="27796"/>
                      <a:pt x="298" y="27603"/>
                      <a:pt x="298" y="27411"/>
                    </a:cubicBezTo>
                    <a:cubicBezTo>
                      <a:pt x="298" y="27393"/>
                      <a:pt x="298" y="27358"/>
                      <a:pt x="298" y="27324"/>
                    </a:cubicBezTo>
                    <a:lnTo>
                      <a:pt x="2868" y="1137"/>
                    </a:lnTo>
                    <a:cubicBezTo>
                      <a:pt x="2902" y="647"/>
                      <a:pt x="3322" y="280"/>
                      <a:pt x="3812" y="280"/>
                    </a:cubicBezTo>
                    <a:close/>
                    <a:moveTo>
                      <a:pt x="3812" y="0"/>
                    </a:moveTo>
                    <a:cubicBezTo>
                      <a:pt x="3182" y="0"/>
                      <a:pt x="2640" y="472"/>
                      <a:pt x="2570" y="1119"/>
                    </a:cubicBezTo>
                    <a:lnTo>
                      <a:pt x="1" y="27289"/>
                    </a:lnTo>
                    <a:cubicBezTo>
                      <a:pt x="1" y="27341"/>
                      <a:pt x="1" y="27376"/>
                      <a:pt x="1" y="27411"/>
                    </a:cubicBezTo>
                    <a:cubicBezTo>
                      <a:pt x="1" y="27673"/>
                      <a:pt x="70" y="27918"/>
                      <a:pt x="228" y="28128"/>
                    </a:cubicBezTo>
                    <a:cubicBezTo>
                      <a:pt x="1452" y="29893"/>
                      <a:pt x="2465" y="31904"/>
                      <a:pt x="3479" y="33809"/>
                    </a:cubicBezTo>
                    <a:cubicBezTo>
                      <a:pt x="4091" y="34980"/>
                      <a:pt x="4790" y="36117"/>
                      <a:pt x="5490" y="37235"/>
                    </a:cubicBezTo>
                    <a:cubicBezTo>
                      <a:pt x="5699" y="37568"/>
                      <a:pt x="6049" y="37777"/>
                      <a:pt x="6434" y="37812"/>
                    </a:cubicBezTo>
                    <a:lnTo>
                      <a:pt x="38197" y="40941"/>
                    </a:lnTo>
                    <a:lnTo>
                      <a:pt x="38320" y="40941"/>
                    </a:lnTo>
                    <a:cubicBezTo>
                      <a:pt x="38966" y="40941"/>
                      <a:pt x="39508" y="40452"/>
                      <a:pt x="39561" y="39823"/>
                    </a:cubicBezTo>
                    <a:lnTo>
                      <a:pt x="42970" y="5087"/>
                    </a:lnTo>
                    <a:cubicBezTo>
                      <a:pt x="42987" y="5035"/>
                      <a:pt x="42987" y="5000"/>
                      <a:pt x="42987" y="4965"/>
                    </a:cubicBezTo>
                    <a:cubicBezTo>
                      <a:pt x="42987" y="4318"/>
                      <a:pt x="42498" y="3776"/>
                      <a:pt x="41851" y="3724"/>
                    </a:cubicBezTo>
                    <a:lnTo>
                      <a:pt x="3934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5;p15"/>
              <p:cNvSpPr/>
              <p:nvPr>
                <p:custDataLst>
                  <p:tags r:id="rId37"/>
                </p:custDataLst>
              </p:nvPr>
            </p:nvSpPr>
            <p:spPr>
              <a:xfrm rot="1647796">
                <a:off x="9036" y="2963"/>
                <a:ext cx="3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16" extrusionOk="0">
                    <a:moveTo>
                      <a:pt x="53" y="0"/>
                    </a:moveTo>
                    <a:lnTo>
                      <a:pt x="1" y="263"/>
                    </a:lnTo>
                    <a:lnTo>
                      <a:pt x="577" y="315"/>
                    </a:lnTo>
                    <a:lnTo>
                      <a:pt x="630" y="35"/>
                    </a:lnTo>
                    <a:lnTo>
                      <a:pt x="577" y="18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6;p15"/>
              <p:cNvSpPr/>
              <p:nvPr>
                <p:custDataLst>
                  <p:tags r:id="rId38"/>
                </p:custDataLst>
              </p:nvPr>
            </p:nvSpPr>
            <p:spPr>
              <a:xfrm rot="1647796">
                <a:off x="9064" y="2971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53" h="19" extrusionOk="0">
                    <a:moveTo>
                      <a:pt x="53" y="18"/>
                    </a:moveTo>
                    <a:lnTo>
                      <a:pt x="0" y="1"/>
                    </a:lnTo>
                    <a:lnTo>
                      <a:pt x="53" y="18"/>
                    </a:lnTo>
                    <a:lnTo>
                      <a:pt x="53" y="1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7;p15"/>
              <p:cNvSpPr/>
              <p:nvPr>
                <p:custDataLst>
                  <p:tags r:id="rId39"/>
                </p:custDataLst>
              </p:nvPr>
            </p:nvSpPr>
            <p:spPr>
              <a:xfrm rot="1647796">
                <a:off x="8985" y="2974"/>
                <a:ext cx="48" cy="89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976" extrusionOk="0">
                    <a:moveTo>
                      <a:pt x="403" y="0"/>
                    </a:moveTo>
                    <a:lnTo>
                      <a:pt x="1" y="1906"/>
                    </a:lnTo>
                    <a:lnTo>
                      <a:pt x="630" y="1976"/>
                    </a:lnTo>
                    <a:lnTo>
                      <a:pt x="997" y="53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8;p15"/>
              <p:cNvSpPr/>
              <p:nvPr>
                <p:custDataLst>
                  <p:tags r:id="rId40"/>
                </p:custDataLst>
              </p:nvPr>
            </p:nvSpPr>
            <p:spPr>
              <a:xfrm rot="1647796">
                <a:off x="9027" y="2972"/>
                <a:ext cx="31" cy="1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333" extrusionOk="0">
                    <a:moveTo>
                      <a:pt x="71" y="1"/>
                    </a:moveTo>
                    <a:lnTo>
                      <a:pt x="1" y="280"/>
                    </a:lnTo>
                    <a:lnTo>
                      <a:pt x="595" y="333"/>
                    </a:lnTo>
                    <a:lnTo>
                      <a:pt x="647" y="53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9;p15"/>
              <p:cNvSpPr/>
              <p:nvPr>
                <p:custDataLst>
                  <p:tags r:id="rId41"/>
                </p:custDataLst>
              </p:nvPr>
            </p:nvSpPr>
            <p:spPr>
              <a:xfrm rot="1647796">
                <a:off x="9077" y="2964"/>
                <a:ext cx="8" cy="1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8" extrusionOk="0">
                    <a:moveTo>
                      <a:pt x="176" y="18"/>
                    </a:moveTo>
                    <a:lnTo>
                      <a:pt x="1" y="0"/>
                    </a:lnTo>
                    <a:lnTo>
                      <a:pt x="176" y="18"/>
                    </a:lnTo>
                    <a:lnTo>
                      <a:pt x="176" y="18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30;p15"/>
              <p:cNvSpPr/>
              <p:nvPr>
                <p:custDataLst>
                  <p:tags r:id="rId42"/>
                </p:custDataLst>
              </p:nvPr>
            </p:nvSpPr>
            <p:spPr>
              <a:xfrm rot="1647796">
                <a:off x="9084" y="2967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71" h="19" extrusionOk="0">
                    <a:moveTo>
                      <a:pt x="1" y="1"/>
                    </a:moveTo>
                    <a:lnTo>
                      <a:pt x="71" y="18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4B65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31;p15"/>
              <p:cNvSpPr/>
              <p:nvPr>
                <p:custDataLst>
                  <p:tags r:id="rId43"/>
                </p:custDataLst>
              </p:nvPr>
            </p:nvSpPr>
            <p:spPr>
              <a:xfrm rot="1647796">
                <a:off x="9071" y="2964"/>
                <a:ext cx="18" cy="2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6" extrusionOk="0">
                    <a:moveTo>
                      <a:pt x="0" y="0"/>
                    </a:moveTo>
                    <a:lnTo>
                      <a:pt x="368" y="35"/>
                    </a:lnTo>
                    <a:lnTo>
                      <a:pt x="298" y="18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2;p15"/>
              <p:cNvSpPr/>
              <p:nvPr>
                <p:custDataLst>
                  <p:tags r:id="rId44"/>
                </p:custDataLst>
              </p:nvPr>
            </p:nvSpPr>
            <p:spPr>
              <a:xfrm rot="1647796">
                <a:off x="9022" y="296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70" y="0"/>
                    </a:moveTo>
                    <a:lnTo>
                      <a:pt x="0" y="280"/>
                    </a:lnTo>
                    <a:lnTo>
                      <a:pt x="298" y="315"/>
                    </a:lnTo>
                    <a:lnTo>
                      <a:pt x="350" y="52"/>
                    </a:lnTo>
                    <a:lnTo>
                      <a:pt x="874" y="70"/>
                    </a:lnTo>
                    <a:lnTo>
                      <a:pt x="70" y="0"/>
                    </a:lnTo>
                    <a:close/>
                    <a:moveTo>
                      <a:pt x="927" y="87"/>
                    </a:moveTo>
                    <a:lnTo>
                      <a:pt x="874" y="367"/>
                    </a:lnTo>
                    <a:lnTo>
                      <a:pt x="1172" y="402"/>
                    </a:lnTo>
                    <a:lnTo>
                      <a:pt x="1224" y="105"/>
                    </a:lnTo>
                    <a:lnTo>
                      <a:pt x="927" y="87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3;p15"/>
              <p:cNvSpPr/>
              <p:nvPr>
                <p:custDataLst>
                  <p:tags r:id="rId45"/>
                </p:custDataLst>
              </p:nvPr>
            </p:nvSpPr>
            <p:spPr>
              <a:xfrm rot="1647796">
                <a:off x="9031" y="2951"/>
                <a:ext cx="58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368" extrusionOk="0">
                    <a:moveTo>
                      <a:pt x="53" y="1"/>
                    </a:moveTo>
                    <a:lnTo>
                      <a:pt x="0" y="263"/>
                    </a:lnTo>
                    <a:lnTo>
                      <a:pt x="804" y="333"/>
                    </a:lnTo>
                    <a:lnTo>
                      <a:pt x="857" y="350"/>
                    </a:lnTo>
                    <a:lnTo>
                      <a:pt x="1154" y="368"/>
                    </a:lnTo>
                    <a:lnTo>
                      <a:pt x="1207" y="88"/>
                    </a:lnTo>
                    <a:lnTo>
                      <a:pt x="839" y="53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4;p15"/>
              <p:cNvSpPr/>
              <p:nvPr>
                <p:custDataLst>
                  <p:tags r:id="rId46"/>
                </p:custDataLst>
              </p:nvPr>
            </p:nvSpPr>
            <p:spPr>
              <a:xfrm rot="1647796">
                <a:off x="8965" y="2972"/>
                <a:ext cx="80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2326" extrusionOk="0">
                    <a:moveTo>
                      <a:pt x="490" y="1"/>
                    </a:moveTo>
                    <a:lnTo>
                      <a:pt x="0" y="2186"/>
                    </a:lnTo>
                    <a:lnTo>
                      <a:pt x="175" y="2204"/>
                    </a:lnTo>
                    <a:lnTo>
                      <a:pt x="1242" y="2326"/>
                    </a:lnTo>
                    <a:lnTo>
                      <a:pt x="1661" y="106"/>
                    </a:lnTo>
                    <a:lnTo>
                      <a:pt x="1364" y="71"/>
                    </a:lnTo>
                    <a:lnTo>
                      <a:pt x="997" y="1994"/>
                    </a:lnTo>
                    <a:lnTo>
                      <a:pt x="368" y="1924"/>
                    </a:lnTo>
                    <a:lnTo>
                      <a:pt x="770" y="18"/>
                    </a:lnTo>
                    <a:lnTo>
                      <a:pt x="490" y="1"/>
                    </a:ln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5;p15"/>
              <p:cNvSpPr/>
              <p:nvPr>
                <p:custDataLst>
                  <p:tags r:id="rId47"/>
                </p:custDataLst>
              </p:nvPr>
            </p:nvSpPr>
            <p:spPr>
              <a:xfrm rot="1647796">
                <a:off x="9013" y="2971"/>
                <a:ext cx="59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03" extrusionOk="0">
                    <a:moveTo>
                      <a:pt x="53" y="1"/>
                    </a:moveTo>
                    <a:lnTo>
                      <a:pt x="1" y="298"/>
                    </a:lnTo>
                    <a:lnTo>
                      <a:pt x="281" y="315"/>
                    </a:lnTo>
                    <a:lnTo>
                      <a:pt x="351" y="36"/>
                    </a:lnTo>
                    <a:lnTo>
                      <a:pt x="53" y="1"/>
                    </a:lnTo>
                    <a:close/>
                    <a:moveTo>
                      <a:pt x="927" y="88"/>
                    </a:moveTo>
                    <a:lnTo>
                      <a:pt x="875" y="368"/>
                    </a:lnTo>
                    <a:lnTo>
                      <a:pt x="1172" y="403"/>
                    </a:lnTo>
                    <a:lnTo>
                      <a:pt x="1225" y="123"/>
                    </a:lnTo>
                    <a:lnTo>
                      <a:pt x="927" y="88"/>
                    </a:ln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6;p15"/>
              <p:cNvSpPr/>
              <p:nvPr>
                <p:custDataLst>
                  <p:tags r:id="rId48"/>
                </p:custDataLst>
              </p:nvPr>
            </p:nvSpPr>
            <p:spPr>
              <a:xfrm rot="1647796">
                <a:off x="7790" y="3815"/>
                <a:ext cx="412" cy="436"/>
              </a:xfrm>
              <a:custGeom>
                <a:avLst/>
                <a:gdLst/>
                <a:ahLst/>
                <a:cxnLst/>
                <a:rect l="l" t="t" r="r" b="b"/>
                <a:pathLst>
                  <a:path w="8619" h="9668" extrusionOk="0">
                    <a:moveTo>
                      <a:pt x="158" y="1"/>
                    </a:moveTo>
                    <a:lnTo>
                      <a:pt x="0" y="18"/>
                    </a:lnTo>
                    <a:lnTo>
                      <a:pt x="35" y="18"/>
                    </a:lnTo>
                    <a:lnTo>
                      <a:pt x="158" y="1"/>
                    </a:lnTo>
                    <a:close/>
                    <a:moveTo>
                      <a:pt x="175" y="141"/>
                    </a:moveTo>
                    <a:cubicBezTo>
                      <a:pt x="263" y="665"/>
                      <a:pt x="507" y="1382"/>
                      <a:pt x="875" y="2203"/>
                    </a:cubicBezTo>
                    <a:cubicBezTo>
                      <a:pt x="1259" y="3077"/>
                      <a:pt x="1766" y="4074"/>
                      <a:pt x="2308" y="5053"/>
                    </a:cubicBezTo>
                    <a:cubicBezTo>
                      <a:pt x="3374" y="6993"/>
                      <a:pt x="4528" y="8846"/>
                      <a:pt x="4983" y="9580"/>
                    </a:cubicBezTo>
                    <a:cubicBezTo>
                      <a:pt x="5000" y="9615"/>
                      <a:pt x="5035" y="9633"/>
                      <a:pt x="5053" y="9668"/>
                    </a:cubicBezTo>
                    <a:lnTo>
                      <a:pt x="8549" y="1941"/>
                    </a:lnTo>
                    <a:cubicBezTo>
                      <a:pt x="8601" y="1801"/>
                      <a:pt x="8619" y="1644"/>
                      <a:pt x="8619" y="1504"/>
                    </a:cubicBezTo>
                    <a:cubicBezTo>
                      <a:pt x="8619" y="1312"/>
                      <a:pt x="8566" y="1120"/>
                      <a:pt x="8479" y="997"/>
                    </a:cubicBezTo>
                    <a:cubicBezTo>
                      <a:pt x="8392" y="875"/>
                      <a:pt x="8252" y="787"/>
                      <a:pt x="8059" y="770"/>
                    </a:cubicBezTo>
                    <a:cubicBezTo>
                      <a:pt x="6941" y="683"/>
                      <a:pt x="5227" y="525"/>
                      <a:pt x="3672" y="385"/>
                    </a:cubicBezTo>
                    <a:cubicBezTo>
                      <a:pt x="2116" y="263"/>
                      <a:pt x="682" y="141"/>
                      <a:pt x="210" y="141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7;p15"/>
              <p:cNvSpPr/>
              <p:nvPr>
                <p:custDataLst>
                  <p:tags r:id="rId49"/>
                </p:custDataLst>
              </p:nvPr>
            </p:nvSpPr>
            <p:spPr>
              <a:xfrm rot="1647796">
                <a:off x="7782" y="3809"/>
                <a:ext cx="433" cy="455"/>
              </a:xfrm>
              <a:custGeom>
                <a:avLst/>
                <a:gdLst/>
                <a:ahLst/>
                <a:cxnLst/>
                <a:rect l="l" t="t" r="r" b="b"/>
                <a:pathLst>
                  <a:path w="9056" h="10070" extrusionOk="0">
                    <a:moveTo>
                      <a:pt x="298" y="158"/>
                    </a:moveTo>
                    <a:lnTo>
                      <a:pt x="175" y="175"/>
                    </a:lnTo>
                    <a:lnTo>
                      <a:pt x="140" y="175"/>
                    </a:lnTo>
                    <a:lnTo>
                      <a:pt x="298" y="158"/>
                    </a:lnTo>
                    <a:close/>
                    <a:moveTo>
                      <a:pt x="350" y="298"/>
                    </a:moveTo>
                    <a:cubicBezTo>
                      <a:pt x="822" y="298"/>
                      <a:pt x="2256" y="420"/>
                      <a:pt x="3812" y="542"/>
                    </a:cubicBezTo>
                    <a:cubicBezTo>
                      <a:pt x="5367" y="682"/>
                      <a:pt x="7081" y="840"/>
                      <a:pt x="8199" y="927"/>
                    </a:cubicBezTo>
                    <a:cubicBezTo>
                      <a:pt x="8392" y="944"/>
                      <a:pt x="8532" y="1032"/>
                      <a:pt x="8619" y="1154"/>
                    </a:cubicBezTo>
                    <a:cubicBezTo>
                      <a:pt x="8706" y="1277"/>
                      <a:pt x="8759" y="1469"/>
                      <a:pt x="8759" y="1661"/>
                    </a:cubicBezTo>
                    <a:cubicBezTo>
                      <a:pt x="8759" y="1801"/>
                      <a:pt x="8741" y="1958"/>
                      <a:pt x="8689" y="2098"/>
                    </a:cubicBezTo>
                    <a:lnTo>
                      <a:pt x="5193" y="9825"/>
                    </a:lnTo>
                    <a:cubicBezTo>
                      <a:pt x="5175" y="9790"/>
                      <a:pt x="5140" y="9772"/>
                      <a:pt x="5123" y="9737"/>
                    </a:cubicBezTo>
                    <a:cubicBezTo>
                      <a:pt x="4668" y="9003"/>
                      <a:pt x="3514" y="7150"/>
                      <a:pt x="2448" y="5210"/>
                    </a:cubicBezTo>
                    <a:cubicBezTo>
                      <a:pt x="1906" y="4231"/>
                      <a:pt x="1399" y="3234"/>
                      <a:pt x="1015" y="2360"/>
                    </a:cubicBezTo>
                    <a:cubicBezTo>
                      <a:pt x="647" y="1539"/>
                      <a:pt x="403" y="822"/>
                      <a:pt x="315" y="298"/>
                    </a:cubicBezTo>
                    <a:close/>
                    <a:moveTo>
                      <a:pt x="333" y="0"/>
                    </a:moveTo>
                    <a:cubicBezTo>
                      <a:pt x="280" y="0"/>
                      <a:pt x="228" y="0"/>
                      <a:pt x="175" y="18"/>
                    </a:cubicBezTo>
                    <a:lnTo>
                      <a:pt x="106" y="18"/>
                    </a:lnTo>
                    <a:lnTo>
                      <a:pt x="53" y="53"/>
                    </a:lnTo>
                    <a:cubicBezTo>
                      <a:pt x="36" y="70"/>
                      <a:pt x="1" y="123"/>
                      <a:pt x="1" y="175"/>
                    </a:cubicBezTo>
                    <a:lnTo>
                      <a:pt x="1" y="193"/>
                    </a:lnTo>
                    <a:cubicBezTo>
                      <a:pt x="53" y="682"/>
                      <a:pt x="263" y="1329"/>
                      <a:pt x="578" y="2063"/>
                    </a:cubicBezTo>
                    <a:cubicBezTo>
                      <a:pt x="1399" y="3427"/>
                      <a:pt x="2133" y="4860"/>
                      <a:pt x="2868" y="6241"/>
                    </a:cubicBezTo>
                    <a:cubicBezTo>
                      <a:pt x="3479" y="7412"/>
                      <a:pt x="4161" y="8531"/>
                      <a:pt x="4860" y="9650"/>
                    </a:cubicBezTo>
                    <a:cubicBezTo>
                      <a:pt x="4983" y="9860"/>
                      <a:pt x="5175" y="10000"/>
                      <a:pt x="5402" y="10070"/>
                    </a:cubicBezTo>
                    <a:lnTo>
                      <a:pt x="8969" y="2203"/>
                    </a:lnTo>
                    <a:lnTo>
                      <a:pt x="8969" y="2186"/>
                    </a:lnTo>
                    <a:cubicBezTo>
                      <a:pt x="9021" y="2011"/>
                      <a:pt x="9056" y="1836"/>
                      <a:pt x="9056" y="1661"/>
                    </a:cubicBezTo>
                    <a:cubicBezTo>
                      <a:pt x="9056" y="1416"/>
                      <a:pt x="8986" y="1172"/>
                      <a:pt x="8864" y="979"/>
                    </a:cubicBezTo>
                    <a:cubicBezTo>
                      <a:pt x="8724" y="787"/>
                      <a:pt x="8497" y="647"/>
                      <a:pt x="8217" y="630"/>
                    </a:cubicBezTo>
                    <a:cubicBezTo>
                      <a:pt x="7116" y="560"/>
                      <a:pt x="5402" y="402"/>
                      <a:pt x="3829" y="263"/>
                    </a:cubicBezTo>
                    <a:cubicBezTo>
                      <a:pt x="2273" y="123"/>
                      <a:pt x="857" y="0"/>
                      <a:pt x="333" y="0"/>
                    </a:cubicBezTo>
                    <a:close/>
                  </a:path>
                </a:pathLst>
              </a:custGeom>
              <a:solidFill>
                <a:srgbClr val="8698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8;p15"/>
              <p:cNvSpPr/>
              <p:nvPr>
                <p:custDataLst>
                  <p:tags r:id="rId50"/>
                </p:custDataLst>
              </p:nvPr>
            </p:nvSpPr>
            <p:spPr>
              <a:xfrm rot="1647796">
                <a:off x="7793" y="3863"/>
                <a:ext cx="231" cy="371"/>
              </a:xfrm>
              <a:custGeom>
                <a:avLst/>
                <a:gdLst/>
                <a:ahLst/>
                <a:cxnLst/>
                <a:rect l="l" t="t" r="r" b="b"/>
                <a:pathLst>
                  <a:path w="4826" h="8217" extrusionOk="0">
                    <a:moveTo>
                      <a:pt x="1" y="0"/>
                    </a:moveTo>
                    <a:cubicBezTo>
                      <a:pt x="105" y="262"/>
                      <a:pt x="210" y="525"/>
                      <a:pt x="350" y="804"/>
                    </a:cubicBezTo>
                    <a:cubicBezTo>
                      <a:pt x="1819" y="3968"/>
                      <a:pt x="4511" y="8146"/>
                      <a:pt x="4511" y="8146"/>
                    </a:cubicBezTo>
                    <a:cubicBezTo>
                      <a:pt x="4528" y="8181"/>
                      <a:pt x="4581" y="8216"/>
                      <a:pt x="4633" y="8216"/>
                    </a:cubicBezTo>
                    <a:lnTo>
                      <a:pt x="4651" y="8216"/>
                    </a:lnTo>
                    <a:cubicBezTo>
                      <a:pt x="4703" y="8216"/>
                      <a:pt x="4738" y="8181"/>
                      <a:pt x="4755" y="8129"/>
                    </a:cubicBezTo>
                    <a:lnTo>
                      <a:pt x="4825" y="8007"/>
                    </a:lnTo>
                    <a:cubicBezTo>
                      <a:pt x="4598" y="7937"/>
                      <a:pt x="4406" y="7797"/>
                      <a:pt x="4283" y="7587"/>
                    </a:cubicBezTo>
                    <a:cubicBezTo>
                      <a:pt x="3584" y="6468"/>
                      <a:pt x="2902" y="5349"/>
                      <a:pt x="2291" y="4178"/>
                    </a:cubicBezTo>
                    <a:cubicBezTo>
                      <a:pt x="1556" y="2797"/>
                      <a:pt x="822" y="1364"/>
                      <a:pt x="1" y="0"/>
                    </a:cubicBezTo>
                    <a:close/>
                  </a:path>
                </a:pathLst>
              </a:custGeom>
              <a:solidFill>
                <a:srgbClr val="394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9;p15"/>
              <p:cNvSpPr/>
              <p:nvPr>
                <p:custDataLst>
                  <p:tags r:id="rId51"/>
                </p:custDataLst>
              </p:nvPr>
            </p:nvSpPr>
            <p:spPr>
              <a:xfrm rot="1647796">
                <a:off x="8841" y="2658"/>
                <a:ext cx="274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8374" extrusionOk="0">
                    <a:moveTo>
                      <a:pt x="769" y="0"/>
                    </a:moveTo>
                    <a:lnTo>
                      <a:pt x="0" y="7884"/>
                    </a:lnTo>
                    <a:lnTo>
                      <a:pt x="4947" y="8374"/>
                    </a:lnTo>
                    <a:lnTo>
                      <a:pt x="5734" y="490"/>
                    </a:lnTo>
                    <a:lnTo>
                      <a:pt x="769" y="0"/>
                    </a:lnTo>
                    <a:close/>
                  </a:path>
                </a:pathLst>
              </a:custGeom>
              <a:solidFill>
                <a:srgbClr val="F89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41;p15"/>
              <p:cNvSpPr/>
              <p:nvPr>
                <p:custDataLst>
                  <p:tags r:id="rId52"/>
                </p:custDataLst>
              </p:nvPr>
            </p:nvSpPr>
            <p:spPr>
              <a:xfrm rot="1647796">
                <a:off x="7752" y="3783"/>
                <a:ext cx="421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8794" h="10328" extrusionOk="0">
                    <a:moveTo>
                      <a:pt x="343" y="0"/>
                    </a:moveTo>
                    <a:cubicBezTo>
                      <a:pt x="124" y="0"/>
                      <a:pt x="0" y="10"/>
                      <a:pt x="0" y="31"/>
                    </a:cubicBezTo>
                    <a:cubicBezTo>
                      <a:pt x="280" y="2566"/>
                      <a:pt x="5787" y="10328"/>
                      <a:pt x="5787" y="10328"/>
                    </a:cubicBezTo>
                    <a:lnTo>
                      <a:pt x="8584" y="1762"/>
                    </a:lnTo>
                    <a:cubicBezTo>
                      <a:pt x="8794" y="1150"/>
                      <a:pt x="8356" y="503"/>
                      <a:pt x="7710" y="451"/>
                    </a:cubicBezTo>
                    <a:cubicBezTo>
                      <a:pt x="5609" y="288"/>
                      <a:pt x="1544" y="0"/>
                      <a:pt x="3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40;p15"/>
              <p:cNvSpPr/>
              <p:nvPr>
                <p:custDataLst>
                  <p:tags r:id="rId53"/>
                </p:custDataLst>
              </p:nvPr>
            </p:nvSpPr>
            <p:spPr>
              <a:xfrm rot="1647796">
                <a:off x="8833" y="2651"/>
                <a:ext cx="289" cy="392"/>
              </a:xfrm>
              <a:custGeom>
                <a:avLst/>
                <a:gdLst/>
                <a:ahLst/>
                <a:cxnLst/>
                <a:rect l="l" t="t" r="r" b="b"/>
                <a:pathLst>
                  <a:path w="6032" h="8689" extrusionOk="0">
                    <a:moveTo>
                      <a:pt x="1067" y="315"/>
                    </a:moveTo>
                    <a:lnTo>
                      <a:pt x="5721" y="772"/>
                    </a:lnTo>
                    <a:lnTo>
                      <a:pt x="5721" y="772"/>
                    </a:lnTo>
                    <a:lnTo>
                      <a:pt x="4983" y="8374"/>
                    </a:lnTo>
                    <a:lnTo>
                      <a:pt x="315" y="7920"/>
                    </a:lnTo>
                    <a:lnTo>
                      <a:pt x="1067" y="315"/>
                    </a:lnTo>
                    <a:close/>
                    <a:moveTo>
                      <a:pt x="945" y="1"/>
                    </a:moveTo>
                    <a:cubicBezTo>
                      <a:pt x="875" y="1"/>
                      <a:pt x="805" y="53"/>
                      <a:pt x="787" y="141"/>
                    </a:cubicBezTo>
                    <a:lnTo>
                      <a:pt x="18" y="8042"/>
                    </a:lnTo>
                    <a:cubicBezTo>
                      <a:pt x="1" y="8112"/>
                      <a:pt x="71" y="8182"/>
                      <a:pt x="141" y="8199"/>
                    </a:cubicBezTo>
                    <a:lnTo>
                      <a:pt x="5088" y="8689"/>
                    </a:lnTo>
                    <a:cubicBezTo>
                      <a:pt x="5140" y="8689"/>
                      <a:pt x="5175" y="8671"/>
                      <a:pt x="5210" y="8654"/>
                    </a:cubicBezTo>
                    <a:cubicBezTo>
                      <a:pt x="5228" y="8619"/>
                      <a:pt x="5245" y="8584"/>
                      <a:pt x="5263" y="8549"/>
                    </a:cubicBezTo>
                    <a:lnTo>
                      <a:pt x="6032" y="648"/>
                    </a:lnTo>
                    <a:cubicBezTo>
                      <a:pt x="6032" y="613"/>
                      <a:pt x="6014" y="578"/>
                      <a:pt x="5997" y="543"/>
                    </a:cubicBezTo>
                    <a:cubicBezTo>
                      <a:pt x="5979" y="525"/>
                      <a:pt x="5944" y="490"/>
                      <a:pt x="5892" y="490"/>
                    </a:cubicBezTo>
                    <a:lnTo>
                      <a:pt x="945" y="1"/>
                    </a:ln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2;p15"/>
              <p:cNvSpPr/>
              <p:nvPr>
                <p:custDataLst>
                  <p:tags r:id="rId54"/>
                </p:custDataLst>
              </p:nvPr>
            </p:nvSpPr>
            <p:spPr>
              <a:xfrm rot="1647796">
                <a:off x="7746" y="3775"/>
                <a:ext cx="427" cy="479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10612" extrusionOk="0">
                    <a:moveTo>
                      <a:pt x="490" y="297"/>
                    </a:moveTo>
                    <a:cubicBezTo>
                      <a:pt x="1679" y="297"/>
                      <a:pt x="5752" y="577"/>
                      <a:pt x="7832" y="734"/>
                    </a:cubicBezTo>
                    <a:cubicBezTo>
                      <a:pt x="8304" y="769"/>
                      <a:pt x="8636" y="1171"/>
                      <a:pt x="8636" y="1591"/>
                    </a:cubicBezTo>
                    <a:cubicBezTo>
                      <a:pt x="8636" y="1678"/>
                      <a:pt x="8619" y="1783"/>
                      <a:pt x="8584" y="1871"/>
                    </a:cubicBezTo>
                    <a:lnTo>
                      <a:pt x="5890" y="10154"/>
                    </a:lnTo>
                    <a:lnTo>
                      <a:pt x="5890" y="10154"/>
                    </a:lnTo>
                    <a:cubicBezTo>
                      <a:pt x="5869" y="10123"/>
                      <a:pt x="5846" y="10089"/>
                      <a:pt x="5822" y="10052"/>
                    </a:cubicBezTo>
                    <a:cubicBezTo>
                      <a:pt x="5280" y="9283"/>
                      <a:pt x="3969" y="7360"/>
                      <a:pt x="2745" y="5349"/>
                    </a:cubicBezTo>
                    <a:cubicBezTo>
                      <a:pt x="2133" y="4336"/>
                      <a:pt x="1539" y="3304"/>
                      <a:pt x="1102" y="2395"/>
                    </a:cubicBezTo>
                    <a:cubicBezTo>
                      <a:pt x="686" y="1563"/>
                      <a:pt x="402" y="820"/>
                      <a:pt x="316" y="297"/>
                    </a:cubicBezTo>
                    <a:close/>
                    <a:moveTo>
                      <a:pt x="490" y="0"/>
                    </a:moveTo>
                    <a:cubicBezTo>
                      <a:pt x="385" y="0"/>
                      <a:pt x="298" y="0"/>
                      <a:pt x="228" y="18"/>
                    </a:cubicBezTo>
                    <a:lnTo>
                      <a:pt x="140" y="18"/>
                    </a:lnTo>
                    <a:lnTo>
                      <a:pt x="70" y="53"/>
                    </a:lnTo>
                    <a:lnTo>
                      <a:pt x="36" y="88"/>
                    </a:lnTo>
                    <a:cubicBezTo>
                      <a:pt x="18" y="105"/>
                      <a:pt x="1" y="140"/>
                      <a:pt x="1" y="175"/>
                    </a:cubicBezTo>
                    <a:lnTo>
                      <a:pt x="1" y="193"/>
                    </a:lnTo>
                    <a:cubicBezTo>
                      <a:pt x="70" y="874"/>
                      <a:pt x="473" y="1836"/>
                      <a:pt x="1032" y="2920"/>
                    </a:cubicBezTo>
                    <a:cubicBezTo>
                      <a:pt x="2710" y="6189"/>
                      <a:pt x="5822" y="10541"/>
                      <a:pt x="5822" y="10541"/>
                    </a:cubicBezTo>
                    <a:cubicBezTo>
                      <a:pt x="5839" y="10594"/>
                      <a:pt x="5909" y="10611"/>
                      <a:pt x="5962" y="10611"/>
                    </a:cubicBezTo>
                    <a:cubicBezTo>
                      <a:pt x="6014" y="10594"/>
                      <a:pt x="6049" y="10559"/>
                      <a:pt x="6067" y="10506"/>
                    </a:cubicBezTo>
                    <a:lnTo>
                      <a:pt x="8864" y="1958"/>
                    </a:lnTo>
                    <a:cubicBezTo>
                      <a:pt x="8899" y="1836"/>
                      <a:pt x="8916" y="1713"/>
                      <a:pt x="8916" y="1591"/>
                    </a:cubicBezTo>
                    <a:cubicBezTo>
                      <a:pt x="8916" y="1014"/>
                      <a:pt x="8479" y="507"/>
                      <a:pt x="7867" y="455"/>
                    </a:cubicBezTo>
                    <a:cubicBezTo>
                      <a:pt x="5769" y="297"/>
                      <a:pt x="1714" y="0"/>
                      <a:pt x="490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3;p15"/>
              <p:cNvSpPr/>
              <p:nvPr>
                <p:custDataLst>
                  <p:tags r:id="rId55"/>
                </p:custDataLst>
              </p:nvPr>
            </p:nvSpPr>
            <p:spPr>
              <a:xfrm rot="1647796">
                <a:off x="7266" y="4972"/>
                <a:ext cx="392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8" extrusionOk="0">
                    <a:moveTo>
                      <a:pt x="0" y="1"/>
                    </a:moveTo>
                    <a:lnTo>
                      <a:pt x="82092" y="8007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4;p15"/>
              <p:cNvSpPr/>
              <p:nvPr>
                <p:custDataLst>
                  <p:tags r:id="rId56"/>
                </p:custDataLst>
              </p:nvPr>
            </p:nvSpPr>
            <p:spPr>
              <a:xfrm rot="1647796">
                <a:off x="7259" y="4965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5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6;p15"/>
              <p:cNvSpPr/>
              <p:nvPr>
                <p:custDataLst>
                  <p:tags r:id="rId57"/>
                </p:custDataLst>
              </p:nvPr>
            </p:nvSpPr>
            <p:spPr>
              <a:xfrm rot="1647796">
                <a:off x="7240" y="5000"/>
                <a:ext cx="3942" cy="375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8307" extrusionOk="0">
                    <a:moveTo>
                      <a:pt x="149" y="0"/>
                    </a:moveTo>
                    <a:cubicBezTo>
                      <a:pt x="74" y="0"/>
                      <a:pt x="18" y="63"/>
                      <a:pt x="18" y="126"/>
                    </a:cubicBezTo>
                    <a:cubicBezTo>
                      <a:pt x="1" y="213"/>
                      <a:pt x="53" y="283"/>
                      <a:pt x="141" y="283"/>
                    </a:cubicBezTo>
                    <a:lnTo>
                      <a:pt x="82233" y="8307"/>
                    </a:lnTo>
                    <a:cubicBezTo>
                      <a:pt x="82303" y="8307"/>
                      <a:pt x="82390" y="8254"/>
                      <a:pt x="82390" y="8167"/>
                    </a:cubicBezTo>
                    <a:cubicBezTo>
                      <a:pt x="82390" y="8097"/>
                      <a:pt x="82338" y="8010"/>
                      <a:pt x="82250" y="8010"/>
                    </a:cubicBezTo>
                    <a:lnTo>
                      <a:pt x="176" y="3"/>
                    </a:lnTo>
                    <a:cubicBezTo>
                      <a:pt x="166" y="1"/>
                      <a:pt x="157" y="0"/>
                      <a:pt x="149" y="0"/>
                    </a:cubicBezTo>
                    <a:close/>
                  </a:path>
                </a:pathLst>
              </a:custGeom>
              <a:solidFill>
                <a:srgbClr val="363636"/>
              </a:solidFill>
              <a:ln w="3175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5;p15"/>
              <p:cNvSpPr/>
              <p:nvPr>
                <p:custDataLst>
                  <p:tags r:id="rId58"/>
                </p:custDataLst>
              </p:nvPr>
            </p:nvSpPr>
            <p:spPr>
              <a:xfrm rot="1647796">
                <a:off x="7248" y="5007"/>
                <a:ext cx="3927" cy="361"/>
              </a:xfrm>
              <a:custGeom>
                <a:avLst/>
                <a:gdLst/>
                <a:ahLst/>
                <a:cxnLst/>
                <a:rect l="l" t="t" r="r" b="b"/>
                <a:pathLst>
                  <a:path w="82093" h="8007" extrusionOk="0">
                    <a:moveTo>
                      <a:pt x="0" y="0"/>
                    </a:moveTo>
                    <a:lnTo>
                      <a:pt x="82092" y="8006"/>
                    </a:lnTo>
                  </a:path>
                </a:pathLst>
              </a:custGeom>
              <a:solidFill>
                <a:srgbClr val="F2F4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7;p15"/>
              <p:cNvSpPr/>
              <p:nvPr>
                <p:custDataLst>
                  <p:tags r:id="rId59"/>
                </p:custDataLst>
              </p:nvPr>
            </p:nvSpPr>
            <p:spPr>
              <a:xfrm rot="1647796">
                <a:off x="8919" y="5316"/>
                <a:ext cx="311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3758" extrusionOk="0">
                    <a:moveTo>
                      <a:pt x="211" y="0"/>
                    </a:moveTo>
                    <a:lnTo>
                      <a:pt x="176" y="297"/>
                    </a:lnTo>
                    <a:cubicBezTo>
                      <a:pt x="1" y="2028"/>
                      <a:pt x="1277" y="3584"/>
                      <a:pt x="3025" y="3741"/>
                    </a:cubicBezTo>
                    <a:cubicBezTo>
                      <a:pt x="3132" y="3752"/>
                      <a:pt x="3237" y="3757"/>
                      <a:pt x="3342" y="3757"/>
                    </a:cubicBezTo>
                    <a:cubicBezTo>
                      <a:pt x="4942" y="3757"/>
                      <a:pt x="6321" y="2533"/>
                      <a:pt x="6469" y="909"/>
                    </a:cubicBezTo>
                    <a:lnTo>
                      <a:pt x="6504" y="61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36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6" name="组合 345"/>
              <p:cNvGrpSpPr/>
              <p:nvPr/>
            </p:nvGrpSpPr>
            <p:grpSpPr>
              <a:xfrm>
                <a:off x="9660" y="4642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47" name="Google Shape;390;p15"/>
                <p:cNvSpPr/>
                <p:nvPr>
                  <p:custDataLst>
                    <p:tags r:id="rId65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91;p15"/>
                <p:cNvSpPr/>
                <p:nvPr>
                  <p:custDataLst>
                    <p:tags r:id="rId66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92;p15"/>
                <p:cNvSpPr/>
                <p:nvPr>
                  <p:custDataLst>
                    <p:tags r:id="rId67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93;p15"/>
                <p:cNvSpPr/>
                <p:nvPr>
                  <p:custDataLst>
                    <p:tags r:id="rId68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94;p15"/>
                <p:cNvSpPr/>
                <p:nvPr>
                  <p:custDataLst>
                    <p:tags r:id="rId69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2" name="组合 351"/>
              <p:cNvGrpSpPr/>
              <p:nvPr/>
            </p:nvGrpSpPr>
            <p:grpSpPr>
              <a:xfrm>
                <a:off x="8071" y="3575"/>
                <a:ext cx="1609" cy="618"/>
                <a:chOff x="10031" y="5233"/>
                <a:chExt cx="1146" cy="440"/>
              </a:xfrm>
              <a:solidFill>
                <a:srgbClr val="363636"/>
              </a:solidFill>
            </p:grpSpPr>
            <p:sp>
              <p:nvSpPr>
                <p:cNvPr id="353" name="Google Shape;390;p15"/>
                <p:cNvSpPr/>
                <p:nvPr>
                  <p:custDataLst>
                    <p:tags r:id="rId60"/>
                  </p:custDataLst>
                </p:nvPr>
              </p:nvSpPr>
              <p:spPr>
                <a:xfrm rot="1647796">
                  <a:off x="10031" y="5616"/>
                  <a:ext cx="909" cy="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4" h="1263" extrusionOk="0">
                      <a:moveTo>
                        <a:pt x="106" y="1"/>
                      </a:moveTo>
                      <a:cubicBezTo>
                        <a:pt x="1" y="1"/>
                        <a:pt x="1" y="158"/>
                        <a:pt x="106" y="176"/>
                      </a:cubicBezTo>
                      <a:cubicBezTo>
                        <a:pt x="3270" y="490"/>
                        <a:pt x="6452" y="735"/>
                        <a:pt x="9633" y="910"/>
                      </a:cubicBezTo>
                      <a:cubicBezTo>
                        <a:pt x="12128" y="1052"/>
                        <a:pt x="14658" y="1263"/>
                        <a:pt x="17166" y="1263"/>
                      </a:cubicBezTo>
                      <a:cubicBezTo>
                        <a:pt x="17751" y="1263"/>
                        <a:pt x="18334" y="1251"/>
                        <a:pt x="18916" y="1225"/>
                      </a:cubicBezTo>
                      <a:cubicBezTo>
                        <a:pt x="19003" y="1207"/>
                        <a:pt x="18968" y="1085"/>
                        <a:pt x="18898" y="1085"/>
                      </a:cubicBezTo>
                      <a:cubicBezTo>
                        <a:pt x="15979" y="823"/>
                        <a:pt x="13007" y="858"/>
                        <a:pt x="10070" y="700"/>
                      </a:cubicBezTo>
                      <a:cubicBezTo>
                        <a:pt x="6749" y="525"/>
                        <a:pt x="3427" y="281"/>
                        <a:pt x="10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91;p15"/>
                <p:cNvSpPr/>
                <p:nvPr>
                  <p:custDataLst>
                    <p:tags r:id="rId61"/>
                  </p:custDataLst>
                </p:nvPr>
              </p:nvSpPr>
              <p:spPr>
                <a:xfrm rot="1647796">
                  <a:off x="10124" y="5545"/>
                  <a:ext cx="876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1372" extrusionOk="0">
                      <a:moveTo>
                        <a:pt x="106" y="0"/>
                      </a:moveTo>
                      <a:cubicBezTo>
                        <a:pt x="0" y="0"/>
                        <a:pt x="6" y="159"/>
                        <a:pt x="122" y="176"/>
                      </a:cubicBezTo>
                      <a:cubicBezTo>
                        <a:pt x="3164" y="613"/>
                        <a:pt x="6206" y="928"/>
                        <a:pt x="9282" y="1120"/>
                      </a:cubicBezTo>
                      <a:cubicBezTo>
                        <a:pt x="11260" y="1238"/>
                        <a:pt x="13285" y="1371"/>
                        <a:pt x="15293" y="1371"/>
                      </a:cubicBezTo>
                      <a:cubicBezTo>
                        <a:pt x="16268" y="1371"/>
                        <a:pt x="17238" y="1340"/>
                        <a:pt x="18198" y="1260"/>
                      </a:cubicBezTo>
                      <a:cubicBezTo>
                        <a:pt x="18303" y="1260"/>
                        <a:pt x="18268" y="1138"/>
                        <a:pt x="18180" y="1120"/>
                      </a:cubicBezTo>
                      <a:cubicBezTo>
                        <a:pt x="15121" y="963"/>
                        <a:pt x="12062" y="1050"/>
                        <a:pt x="9003" y="875"/>
                      </a:cubicBezTo>
                      <a:cubicBezTo>
                        <a:pt x="6031" y="683"/>
                        <a:pt x="3077" y="403"/>
                        <a:pt x="122" y="1"/>
                      </a:cubicBezTo>
                      <a:cubicBezTo>
                        <a:pt x="116" y="0"/>
                        <a:pt x="111" y="0"/>
                        <a:pt x="10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92;p15"/>
                <p:cNvSpPr/>
                <p:nvPr>
                  <p:custDataLst>
                    <p:tags r:id="rId62"/>
                  </p:custDataLst>
                </p:nvPr>
              </p:nvSpPr>
              <p:spPr>
                <a:xfrm rot="1647796">
                  <a:off x="10207" y="5451"/>
                  <a:ext cx="846" cy="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4" h="1518" extrusionOk="0">
                      <a:moveTo>
                        <a:pt x="104" y="0"/>
                      </a:moveTo>
                      <a:cubicBezTo>
                        <a:pt x="0" y="0"/>
                        <a:pt x="6" y="142"/>
                        <a:pt x="105" y="159"/>
                      </a:cubicBezTo>
                      <a:cubicBezTo>
                        <a:pt x="3042" y="561"/>
                        <a:pt x="5996" y="876"/>
                        <a:pt x="8951" y="1103"/>
                      </a:cubicBezTo>
                      <a:cubicBezTo>
                        <a:pt x="11462" y="1303"/>
                        <a:pt x="14001" y="1517"/>
                        <a:pt x="16531" y="1517"/>
                      </a:cubicBezTo>
                      <a:cubicBezTo>
                        <a:pt x="16872" y="1517"/>
                        <a:pt x="17212" y="1513"/>
                        <a:pt x="17551" y="1505"/>
                      </a:cubicBezTo>
                      <a:cubicBezTo>
                        <a:pt x="17674" y="1505"/>
                        <a:pt x="17639" y="1295"/>
                        <a:pt x="17534" y="1278"/>
                      </a:cubicBezTo>
                      <a:cubicBezTo>
                        <a:pt x="14632" y="1068"/>
                        <a:pt x="11713" y="1015"/>
                        <a:pt x="8793" y="806"/>
                      </a:cubicBezTo>
                      <a:cubicBezTo>
                        <a:pt x="5891" y="613"/>
                        <a:pt x="3007" y="334"/>
                        <a:pt x="122" y="1"/>
                      </a:cubicBezTo>
                      <a:cubicBezTo>
                        <a:pt x="116" y="1"/>
                        <a:pt x="110" y="0"/>
                        <a:pt x="10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93;p15"/>
                <p:cNvSpPr/>
                <p:nvPr>
                  <p:custDataLst>
                    <p:tags r:id="rId63"/>
                  </p:custDataLst>
                </p:nvPr>
              </p:nvSpPr>
              <p:spPr>
                <a:xfrm rot="1647796">
                  <a:off x="10278" y="5386"/>
                  <a:ext cx="865" cy="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7" h="871" extrusionOk="0">
                      <a:moveTo>
                        <a:pt x="140" y="1"/>
                      </a:moveTo>
                      <a:cubicBezTo>
                        <a:pt x="1" y="1"/>
                        <a:pt x="1" y="210"/>
                        <a:pt x="140" y="228"/>
                      </a:cubicBezTo>
                      <a:cubicBezTo>
                        <a:pt x="3147" y="490"/>
                        <a:pt x="6154" y="700"/>
                        <a:pt x="9178" y="787"/>
                      </a:cubicBezTo>
                      <a:cubicBezTo>
                        <a:pt x="10664" y="822"/>
                        <a:pt x="12150" y="840"/>
                        <a:pt x="13636" y="840"/>
                      </a:cubicBezTo>
                      <a:cubicBezTo>
                        <a:pt x="14327" y="840"/>
                        <a:pt x="15061" y="870"/>
                        <a:pt x="15795" y="870"/>
                      </a:cubicBezTo>
                      <a:cubicBezTo>
                        <a:pt x="16529" y="870"/>
                        <a:pt x="17263" y="840"/>
                        <a:pt x="17954" y="717"/>
                      </a:cubicBezTo>
                      <a:cubicBezTo>
                        <a:pt x="18076" y="682"/>
                        <a:pt x="18041" y="508"/>
                        <a:pt x="17936" y="508"/>
                      </a:cubicBezTo>
                      <a:cubicBezTo>
                        <a:pt x="17464" y="449"/>
                        <a:pt x="16985" y="430"/>
                        <a:pt x="16502" y="430"/>
                      </a:cubicBezTo>
                      <a:cubicBezTo>
                        <a:pt x="15538" y="430"/>
                        <a:pt x="14563" y="508"/>
                        <a:pt x="13619" y="508"/>
                      </a:cubicBezTo>
                      <a:cubicBezTo>
                        <a:pt x="13220" y="512"/>
                        <a:pt x="12822" y="515"/>
                        <a:pt x="12424" y="515"/>
                      </a:cubicBezTo>
                      <a:cubicBezTo>
                        <a:pt x="11336" y="515"/>
                        <a:pt x="10249" y="498"/>
                        <a:pt x="9161" y="473"/>
                      </a:cubicBezTo>
                      <a:cubicBezTo>
                        <a:pt x="6154" y="385"/>
                        <a:pt x="3147" y="245"/>
                        <a:pt x="14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94;p15"/>
                <p:cNvSpPr/>
                <p:nvPr>
                  <p:custDataLst>
                    <p:tags r:id="rId64"/>
                  </p:custDataLst>
                </p:nvPr>
              </p:nvSpPr>
              <p:spPr>
                <a:xfrm rot="1647796">
                  <a:off x="10362" y="5233"/>
                  <a:ext cx="815" cy="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28" h="1365" extrusionOk="0">
                      <a:moveTo>
                        <a:pt x="107" y="0"/>
                      </a:moveTo>
                      <a:cubicBezTo>
                        <a:pt x="1" y="0"/>
                        <a:pt x="5" y="177"/>
                        <a:pt x="105" y="194"/>
                      </a:cubicBezTo>
                      <a:cubicBezTo>
                        <a:pt x="4505" y="908"/>
                        <a:pt x="9016" y="1365"/>
                        <a:pt x="13505" y="1365"/>
                      </a:cubicBezTo>
                      <a:cubicBezTo>
                        <a:pt x="14617" y="1365"/>
                        <a:pt x="15728" y="1337"/>
                        <a:pt x="16835" y="1278"/>
                      </a:cubicBezTo>
                      <a:cubicBezTo>
                        <a:pt x="17027" y="1260"/>
                        <a:pt x="16922" y="981"/>
                        <a:pt x="16765" y="981"/>
                      </a:cubicBezTo>
                      <a:cubicBezTo>
                        <a:pt x="16113" y="989"/>
                        <a:pt x="15462" y="993"/>
                        <a:pt x="14812" y="993"/>
                      </a:cubicBezTo>
                      <a:cubicBezTo>
                        <a:pt x="9884" y="993"/>
                        <a:pt x="5003" y="743"/>
                        <a:pt x="123" y="2"/>
                      </a:cubicBezTo>
                      <a:cubicBezTo>
                        <a:pt x="117" y="1"/>
                        <a:pt x="112" y="0"/>
                        <a:pt x="10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61" name="组合 360"/>
          <p:cNvGrpSpPr/>
          <p:nvPr/>
        </p:nvGrpSpPr>
        <p:grpSpPr>
          <a:xfrm>
            <a:off x="1240389" y="758318"/>
            <a:ext cx="1181100" cy="1165225"/>
            <a:chOff x="3618" y="3272"/>
            <a:chExt cx="833" cy="822"/>
          </a:xfrm>
        </p:grpSpPr>
        <p:sp>
          <p:nvSpPr>
            <p:cNvPr id="362" name="矩形 361"/>
            <p:cNvSpPr/>
            <p:nvPr>
              <p:custDataLst>
                <p:tags r:id="rId1"/>
              </p:custDataLst>
            </p:nvPr>
          </p:nvSpPr>
          <p:spPr>
            <a:xfrm>
              <a:off x="3618" y="3326"/>
              <a:ext cx="768" cy="768"/>
            </a:xfrm>
            <a:prstGeom prst="rect">
              <a:avLst/>
            </a:prstGeom>
            <a:pattFill prst="wdUpDiag">
              <a:fgClr>
                <a:srgbClr val="363636"/>
              </a:fgClr>
              <a:bgClr>
                <a:srgbClr val="EDEDED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/>
            </a:p>
          </p:txBody>
        </p:sp>
        <p:sp>
          <p:nvSpPr>
            <p:cNvPr id="363" name="矩形 362"/>
            <p:cNvSpPr/>
            <p:nvPr>
              <p:custDataLst>
                <p:tags r:id="rId2"/>
              </p:custDataLst>
            </p:nvPr>
          </p:nvSpPr>
          <p:spPr>
            <a:xfrm>
              <a:off x="3683" y="3272"/>
              <a:ext cx="768" cy="768"/>
            </a:xfrm>
            <a:prstGeom prst="rect">
              <a:avLst/>
            </a:prstGeom>
            <a:solidFill>
              <a:srgbClr val="EDEDE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dirty="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0</a:t>
              </a:r>
              <a:r>
                <a:rPr lang="ru-RU" altLang="zh-CN" sz="3600" dirty="0">
                  <a:solidFill>
                    <a:srgbClr val="00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5</a:t>
              </a:r>
              <a:endParaRPr lang="en-US" altLang="zh-CN" sz="3600" dirty="0">
                <a:solidFill>
                  <a:srgbClr val="00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FB3BD76-4D9D-459B-B834-05CB8A6C3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64478"/>
              </p:ext>
            </p:extLst>
          </p:nvPr>
        </p:nvGraphicFramePr>
        <p:xfrm>
          <a:off x="1619150" y="2260401"/>
          <a:ext cx="4507674" cy="2758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837">
                  <a:extLst>
                    <a:ext uri="{9D8B030D-6E8A-4147-A177-3AD203B41FA5}">
                      <a16:colId xmlns:a16="http://schemas.microsoft.com/office/drawing/2014/main" val="3855246428"/>
                    </a:ext>
                  </a:extLst>
                </a:gridCol>
                <a:gridCol w="2253837">
                  <a:extLst>
                    <a:ext uri="{9D8B030D-6E8A-4147-A177-3AD203B41FA5}">
                      <a16:colId xmlns:a16="http://schemas.microsoft.com/office/drawing/2014/main" val="434369739"/>
                    </a:ext>
                  </a:extLst>
                </a:gridCol>
              </a:tblGrid>
              <a:tr h="3923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Количественные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Порядковые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2909780"/>
                  </a:ext>
                </a:extLst>
              </a:tr>
              <a:tr h="967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Сколько?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(Количество предметов)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Который?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(Порядок предметов при счете)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15195"/>
                  </a:ext>
                </a:extLst>
              </a:tr>
              <a:tr h="3923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138479"/>
                  </a:ext>
                </a:extLst>
              </a:tr>
              <a:tr h="3923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512379"/>
                  </a:ext>
                </a:extLst>
              </a:tr>
              <a:tr h="3923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883210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6AA500-6184-438F-A222-86E361E6FAA4}"/>
              </a:ext>
            </a:extLst>
          </p:cNvPr>
          <p:cNvSpPr/>
          <p:nvPr/>
        </p:nvSpPr>
        <p:spPr>
          <a:xfrm>
            <a:off x="4300852" y="2301754"/>
            <a:ext cx="1396296" cy="28926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TM2NjQwMTVmNDUxODBmMDc5ODRiMDk0MjUwMjIxZjIifQ=="/>
  <p:tag name="KSO_WPP_MARK_KEY" val="7fabb836-1695-42c7-b638-8f8cdacbc01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">
  <a:themeElements>
    <a:clrScheme name="Simple Light">
      <a:dk1>
        <a:srgbClr val="272525"/>
      </a:dk1>
      <a:lt1>
        <a:srgbClr val="FFFFFF"/>
      </a:lt1>
      <a:dk2>
        <a:srgbClr val="FDFDE9"/>
      </a:dk2>
      <a:lt2>
        <a:srgbClr val="FFF9A7"/>
      </a:lt2>
      <a:accent1>
        <a:srgbClr val="E2B0A1"/>
      </a:accent1>
      <a:accent2>
        <a:srgbClr val="F5F1BD"/>
      </a:accent2>
      <a:accent3>
        <a:srgbClr val="F5E4CA"/>
      </a:accent3>
      <a:accent4>
        <a:srgbClr val="F8F9DA"/>
      </a:accent4>
      <a:accent5>
        <a:srgbClr val="DB846A"/>
      </a:accent5>
      <a:accent6>
        <a:srgbClr val="FFFFFF"/>
      </a:accent6>
      <a:hlink>
        <a:srgbClr val="27252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165</Words>
  <Application>Microsoft Office PowerPoint</Application>
  <PresentationFormat>Экран (16:9)</PresentationFormat>
  <Paragraphs>45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Bebas Neue</vt:lpstr>
      <vt:lpstr>Josefin Slab Thin</vt:lpstr>
      <vt:lpstr>Times New Roman</vt:lpstr>
      <vt:lpstr>思源黑体 CN Bold</vt:lpstr>
      <vt:lpstr>思源黑体 CN Light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EDZ</dc:creator>
  <cp:lastModifiedBy>palitrinas@gmail.com</cp:lastModifiedBy>
  <cp:revision>26</cp:revision>
  <dcterms:created xsi:type="dcterms:W3CDTF">2021-09-24T10:18:00Z</dcterms:created>
  <dcterms:modified xsi:type="dcterms:W3CDTF">2024-10-17T04:14:08Z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3BA1CB828C274FD8ACF1E36EE395FF3E</vt:lpwstr>
  </property>
  <property fmtid="{D5CDD505-2E9C-101B-9397-08002B2CF9AE}" pid="3" name="KSOProductBuildVer">
    <vt:lpwstr>2052-11.1.0.12980</vt:lpwstr>
  </property>
</Properties>
</file>